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theme/theme51.xml" ContentType="application/vnd.openxmlformats-officedocument.theme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52.xml" ContentType="application/vnd.openxmlformats-officedocument.theme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heme/theme5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40" r:id="rId13"/>
    <p:sldMasterId id="2147483864" r:id="rId14"/>
    <p:sldMasterId id="2147483876" r:id="rId15"/>
    <p:sldMasterId id="2147483900" r:id="rId16"/>
    <p:sldMasterId id="2147483912" r:id="rId17"/>
    <p:sldMasterId id="2147483924" r:id="rId18"/>
    <p:sldMasterId id="2147483936" r:id="rId19"/>
    <p:sldMasterId id="2147483948" r:id="rId20"/>
    <p:sldMasterId id="2147483960" r:id="rId21"/>
    <p:sldMasterId id="2147483972" r:id="rId22"/>
    <p:sldMasterId id="2147483984" r:id="rId23"/>
    <p:sldMasterId id="2147483996" r:id="rId24"/>
    <p:sldMasterId id="2147484008" r:id="rId25"/>
    <p:sldMasterId id="2147484020" r:id="rId26"/>
    <p:sldMasterId id="2147484032" r:id="rId27"/>
    <p:sldMasterId id="2147484044" r:id="rId28"/>
    <p:sldMasterId id="2147484056" r:id="rId29"/>
    <p:sldMasterId id="2147484068" r:id="rId30"/>
    <p:sldMasterId id="2147484080" r:id="rId31"/>
    <p:sldMasterId id="2147484092" r:id="rId32"/>
    <p:sldMasterId id="2147484104" r:id="rId33"/>
    <p:sldMasterId id="2147484116" r:id="rId34"/>
    <p:sldMasterId id="2147484128" r:id="rId35"/>
    <p:sldMasterId id="2147484140" r:id="rId36"/>
    <p:sldMasterId id="2147484188" r:id="rId37"/>
    <p:sldMasterId id="2147484200" r:id="rId38"/>
    <p:sldMasterId id="2147484212" r:id="rId39"/>
    <p:sldMasterId id="2147484224" r:id="rId40"/>
    <p:sldMasterId id="2147484236" r:id="rId41"/>
    <p:sldMasterId id="2147484248" r:id="rId42"/>
    <p:sldMasterId id="2147484260" r:id="rId43"/>
    <p:sldMasterId id="2147484272" r:id="rId44"/>
    <p:sldMasterId id="2147484284" r:id="rId45"/>
    <p:sldMasterId id="2147484296" r:id="rId46"/>
    <p:sldMasterId id="2147484308" r:id="rId47"/>
    <p:sldMasterId id="2147484320" r:id="rId48"/>
    <p:sldMasterId id="2147484332" r:id="rId49"/>
    <p:sldMasterId id="2147484344" r:id="rId50"/>
    <p:sldMasterId id="2147484356" r:id="rId51"/>
    <p:sldMasterId id="2147484370" r:id="rId52"/>
    <p:sldMasterId id="2147484384" r:id="rId53"/>
  </p:sldMasterIdLst>
  <p:sldIdLst>
    <p:sldId id="354" r:id="rId54"/>
    <p:sldId id="257" r:id="rId55"/>
    <p:sldId id="258" r:id="rId56"/>
    <p:sldId id="355" r:id="rId57"/>
    <p:sldId id="259" r:id="rId58"/>
    <p:sldId id="356" r:id="rId59"/>
    <p:sldId id="265" r:id="rId60"/>
    <p:sldId id="266" r:id="rId61"/>
    <p:sldId id="357" r:id="rId62"/>
    <p:sldId id="303" r:id="rId63"/>
    <p:sldId id="264" r:id="rId64"/>
    <p:sldId id="359" r:id="rId65"/>
    <p:sldId id="263" r:id="rId66"/>
    <p:sldId id="360" r:id="rId67"/>
    <p:sldId id="302" r:id="rId68"/>
    <p:sldId id="300" r:id="rId69"/>
    <p:sldId id="304" r:id="rId70"/>
    <p:sldId id="305" r:id="rId71"/>
    <p:sldId id="361" r:id="rId72"/>
    <p:sldId id="299" r:id="rId73"/>
    <p:sldId id="362" r:id="rId74"/>
    <p:sldId id="298" r:id="rId75"/>
    <p:sldId id="297" r:id="rId76"/>
    <p:sldId id="296" r:id="rId77"/>
    <p:sldId id="306" r:id="rId78"/>
    <p:sldId id="307" r:id="rId79"/>
    <p:sldId id="308" r:id="rId80"/>
    <p:sldId id="309" r:id="rId81"/>
    <p:sldId id="294" r:id="rId82"/>
    <p:sldId id="292" r:id="rId83"/>
    <p:sldId id="310" r:id="rId84"/>
    <p:sldId id="311" r:id="rId85"/>
    <p:sldId id="312" r:id="rId86"/>
    <p:sldId id="313" r:id="rId87"/>
    <p:sldId id="314" r:id="rId88"/>
    <p:sldId id="315" r:id="rId89"/>
    <p:sldId id="316" r:id="rId90"/>
    <p:sldId id="317" r:id="rId91"/>
    <p:sldId id="318" r:id="rId92"/>
    <p:sldId id="319" r:id="rId93"/>
    <p:sldId id="328" r:id="rId94"/>
    <p:sldId id="327" r:id="rId95"/>
    <p:sldId id="326" r:id="rId96"/>
    <p:sldId id="325" r:id="rId97"/>
    <p:sldId id="324" r:id="rId98"/>
    <p:sldId id="323" r:id="rId99"/>
    <p:sldId id="322" r:id="rId100"/>
    <p:sldId id="321" r:id="rId101"/>
    <p:sldId id="320" r:id="rId102"/>
    <p:sldId id="329" r:id="rId103"/>
    <p:sldId id="330" r:id="rId104"/>
    <p:sldId id="331" r:id="rId105"/>
    <p:sldId id="332" r:id="rId106"/>
    <p:sldId id="290" r:id="rId107"/>
    <p:sldId id="289" r:id="rId108"/>
    <p:sldId id="333" r:id="rId109"/>
    <p:sldId id="334" r:id="rId110"/>
    <p:sldId id="335" r:id="rId111"/>
    <p:sldId id="336" r:id="rId112"/>
    <p:sldId id="341" r:id="rId113"/>
    <p:sldId id="337" r:id="rId114"/>
    <p:sldId id="342" r:id="rId115"/>
    <p:sldId id="262" r:id="rId116"/>
    <p:sldId id="267" r:id="rId117"/>
    <p:sldId id="367" r:id="rId118"/>
    <p:sldId id="369" r:id="rId119"/>
    <p:sldId id="371" r:id="rId120"/>
    <p:sldId id="370" r:id="rId121"/>
    <p:sldId id="368" r:id="rId122"/>
    <p:sldId id="271" r:id="rId123"/>
    <p:sldId id="344" r:id="rId124"/>
    <p:sldId id="345" r:id="rId125"/>
    <p:sldId id="346" r:id="rId126"/>
    <p:sldId id="268" r:id="rId127"/>
    <p:sldId id="273" r:id="rId128"/>
    <p:sldId id="363" r:id="rId129"/>
    <p:sldId id="347" r:id="rId130"/>
    <p:sldId id="260" r:id="rId131"/>
    <p:sldId id="364" r:id="rId132"/>
    <p:sldId id="348" r:id="rId133"/>
    <p:sldId id="350" r:id="rId134"/>
    <p:sldId id="349" r:id="rId135"/>
    <p:sldId id="274" r:id="rId136"/>
    <p:sldId id="365" r:id="rId137"/>
    <p:sldId id="275" r:id="rId138"/>
    <p:sldId id="276" r:id="rId139"/>
    <p:sldId id="351" r:id="rId140"/>
    <p:sldId id="352" r:id="rId141"/>
    <p:sldId id="353" r:id="rId142"/>
    <p:sldId id="366" r:id="rId143"/>
    <p:sldId id="278" r:id="rId144"/>
    <p:sldId id="279" r:id="rId145"/>
    <p:sldId id="282" r:id="rId14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FF00"/>
    <a:srgbClr val="CC3300"/>
    <a:srgbClr val="C96F0D"/>
    <a:srgbClr val="FF99CC"/>
    <a:srgbClr val="FF3399"/>
    <a:srgbClr val="FF33CC"/>
    <a:srgbClr val="D26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0.xml"/><Relationship Id="rId68" Type="http://schemas.openxmlformats.org/officeDocument/2006/relationships/slide" Target="slides/slide15.xml"/><Relationship Id="rId84" Type="http://schemas.openxmlformats.org/officeDocument/2006/relationships/slide" Target="slides/slide31.xml"/><Relationship Id="rId89" Type="http://schemas.openxmlformats.org/officeDocument/2006/relationships/slide" Target="slides/slide36.xml"/><Relationship Id="rId112" Type="http://schemas.openxmlformats.org/officeDocument/2006/relationships/slide" Target="slides/slide59.xml"/><Relationship Id="rId133" Type="http://schemas.openxmlformats.org/officeDocument/2006/relationships/slide" Target="slides/slide80.xml"/><Relationship Id="rId138" Type="http://schemas.openxmlformats.org/officeDocument/2006/relationships/slide" Target="slides/slide8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5.xml"/><Relationship Id="rId74" Type="http://schemas.openxmlformats.org/officeDocument/2006/relationships/slide" Target="slides/slide21.xml"/><Relationship Id="rId79" Type="http://schemas.openxmlformats.org/officeDocument/2006/relationships/slide" Target="slides/slide26.xml"/><Relationship Id="rId102" Type="http://schemas.openxmlformats.org/officeDocument/2006/relationships/slide" Target="slides/slide49.xml"/><Relationship Id="rId123" Type="http://schemas.openxmlformats.org/officeDocument/2006/relationships/slide" Target="slides/slide70.xml"/><Relationship Id="rId128" Type="http://schemas.openxmlformats.org/officeDocument/2006/relationships/slide" Target="slides/slide75.xml"/><Relationship Id="rId144" Type="http://schemas.openxmlformats.org/officeDocument/2006/relationships/slide" Target="slides/slide91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7.xml"/><Relationship Id="rId95" Type="http://schemas.openxmlformats.org/officeDocument/2006/relationships/slide" Target="slides/slide42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1.xml"/><Relationship Id="rId69" Type="http://schemas.openxmlformats.org/officeDocument/2006/relationships/slide" Target="slides/slide16.xml"/><Relationship Id="rId113" Type="http://schemas.openxmlformats.org/officeDocument/2006/relationships/slide" Target="slides/slide60.xml"/><Relationship Id="rId118" Type="http://schemas.openxmlformats.org/officeDocument/2006/relationships/slide" Target="slides/slide65.xml"/><Relationship Id="rId134" Type="http://schemas.openxmlformats.org/officeDocument/2006/relationships/slide" Target="slides/slide81.xml"/><Relationship Id="rId139" Type="http://schemas.openxmlformats.org/officeDocument/2006/relationships/slide" Target="slides/slide86.xml"/><Relationship Id="rId80" Type="http://schemas.openxmlformats.org/officeDocument/2006/relationships/slide" Target="slides/slide27.xml"/><Relationship Id="rId85" Type="http://schemas.openxmlformats.org/officeDocument/2006/relationships/slide" Target="slides/slide32.xml"/><Relationship Id="rId15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6.xml"/><Relationship Id="rId67" Type="http://schemas.openxmlformats.org/officeDocument/2006/relationships/slide" Target="slides/slide14.xml"/><Relationship Id="rId103" Type="http://schemas.openxmlformats.org/officeDocument/2006/relationships/slide" Target="slides/slide50.xml"/><Relationship Id="rId108" Type="http://schemas.openxmlformats.org/officeDocument/2006/relationships/slide" Target="slides/slide55.xml"/><Relationship Id="rId116" Type="http://schemas.openxmlformats.org/officeDocument/2006/relationships/slide" Target="slides/slide63.xml"/><Relationship Id="rId124" Type="http://schemas.openxmlformats.org/officeDocument/2006/relationships/slide" Target="slides/slide71.xml"/><Relationship Id="rId129" Type="http://schemas.openxmlformats.org/officeDocument/2006/relationships/slide" Target="slides/slide76.xml"/><Relationship Id="rId137" Type="http://schemas.openxmlformats.org/officeDocument/2006/relationships/slide" Target="slides/slide8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.xml"/><Relationship Id="rId62" Type="http://schemas.openxmlformats.org/officeDocument/2006/relationships/slide" Target="slides/slide9.xml"/><Relationship Id="rId70" Type="http://schemas.openxmlformats.org/officeDocument/2006/relationships/slide" Target="slides/slide17.xml"/><Relationship Id="rId75" Type="http://schemas.openxmlformats.org/officeDocument/2006/relationships/slide" Target="slides/slide22.xml"/><Relationship Id="rId83" Type="http://schemas.openxmlformats.org/officeDocument/2006/relationships/slide" Target="slides/slide30.xml"/><Relationship Id="rId88" Type="http://schemas.openxmlformats.org/officeDocument/2006/relationships/slide" Target="slides/slide35.xml"/><Relationship Id="rId91" Type="http://schemas.openxmlformats.org/officeDocument/2006/relationships/slide" Target="slides/slide38.xml"/><Relationship Id="rId96" Type="http://schemas.openxmlformats.org/officeDocument/2006/relationships/slide" Target="slides/slide43.xml"/><Relationship Id="rId111" Type="http://schemas.openxmlformats.org/officeDocument/2006/relationships/slide" Target="slides/slide58.xml"/><Relationship Id="rId132" Type="http://schemas.openxmlformats.org/officeDocument/2006/relationships/slide" Target="slides/slide79.xml"/><Relationship Id="rId140" Type="http://schemas.openxmlformats.org/officeDocument/2006/relationships/slide" Target="slides/slide87.xml"/><Relationship Id="rId145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4.xml"/><Relationship Id="rId106" Type="http://schemas.openxmlformats.org/officeDocument/2006/relationships/slide" Target="slides/slide53.xml"/><Relationship Id="rId114" Type="http://schemas.openxmlformats.org/officeDocument/2006/relationships/slide" Target="slides/slide61.xml"/><Relationship Id="rId119" Type="http://schemas.openxmlformats.org/officeDocument/2006/relationships/slide" Target="slides/slide66.xml"/><Relationship Id="rId127" Type="http://schemas.openxmlformats.org/officeDocument/2006/relationships/slide" Target="slides/slide7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7.xml"/><Relationship Id="rId65" Type="http://schemas.openxmlformats.org/officeDocument/2006/relationships/slide" Target="slides/slide12.xml"/><Relationship Id="rId73" Type="http://schemas.openxmlformats.org/officeDocument/2006/relationships/slide" Target="slides/slide20.xml"/><Relationship Id="rId78" Type="http://schemas.openxmlformats.org/officeDocument/2006/relationships/slide" Target="slides/slide25.xml"/><Relationship Id="rId81" Type="http://schemas.openxmlformats.org/officeDocument/2006/relationships/slide" Target="slides/slide28.xml"/><Relationship Id="rId86" Type="http://schemas.openxmlformats.org/officeDocument/2006/relationships/slide" Target="slides/slide33.xml"/><Relationship Id="rId94" Type="http://schemas.openxmlformats.org/officeDocument/2006/relationships/slide" Target="slides/slide41.xml"/><Relationship Id="rId99" Type="http://schemas.openxmlformats.org/officeDocument/2006/relationships/slide" Target="slides/slide46.xml"/><Relationship Id="rId101" Type="http://schemas.openxmlformats.org/officeDocument/2006/relationships/slide" Target="slides/slide48.xml"/><Relationship Id="rId122" Type="http://schemas.openxmlformats.org/officeDocument/2006/relationships/slide" Target="slides/slide69.xml"/><Relationship Id="rId130" Type="http://schemas.openxmlformats.org/officeDocument/2006/relationships/slide" Target="slides/slide77.xml"/><Relationship Id="rId135" Type="http://schemas.openxmlformats.org/officeDocument/2006/relationships/slide" Target="slides/slide82.xml"/><Relationship Id="rId143" Type="http://schemas.openxmlformats.org/officeDocument/2006/relationships/slide" Target="slides/slide90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6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2.xml"/><Relationship Id="rId76" Type="http://schemas.openxmlformats.org/officeDocument/2006/relationships/slide" Target="slides/slide23.xml"/><Relationship Id="rId97" Type="http://schemas.openxmlformats.org/officeDocument/2006/relationships/slide" Target="slides/slide44.xml"/><Relationship Id="rId104" Type="http://schemas.openxmlformats.org/officeDocument/2006/relationships/slide" Target="slides/slide51.xml"/><Relationship Id="rId120" Type="http://schemas.openxmlformats.org/officeDocument/2006/relationships/slide" Target="slides/slide67.xml"/><Relationship Id="rId125" Type="http://schemas.openxmlformats.org/officeDocument/2006/relationships/slide" Target="slides/slide72.xml"/><Relationship Id="rId141" Type="http://schemas.openxmlformats.org/officeDocument/2006/relationships/slide" Target="slides/slide88.xml"/><Relationship Id="rId146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8.xml"/><Relationship Id="rId92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3.xml"/><Relationship Id="rId87" Type="http://schemas.openxmlformats.org/officeDocument/2006/relationships/slide" Target="slides/slide34.xml"/><Relationship Id="rId110" Type="http://schemas.openxmlformats.org/officeDocument/2006/relationships/slide" Target="slides/slide57.xml"/><Relationship Id="rId115" Type="http://schemas.openxmlformats.org/officeDocument/2006/relationships/slide" Target="slides/slide62.xml"/><Relationship Id="rId131" Type="http://schemas.openxmlformats.org/officeDocument/2006/relationships/slide" Target="slides/slide78.xml"/><Relationship Id="rId136" Type="http://schemas.openxmlformats.org/officeDocument/2006/relationships/slide" Target="slides/slide83.xml"/><Relationship Id="rId61" Type="http://schemas.openxmlformats.org/officeDocument/2006/relationships/slide" Target="slides/slide8.xml"/><Relationship Id="rId82" Type="http://schemas.openxmlformats.org/officeDocument/2006/relationships/slide" Target="slides/slide2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3.xml"/><Relationship Id="rId77" Type="http://schemas.openxmlformats.org/officeDocument/2006/relationships/slide" Target="slides/slide24.xml"/><Relationship Id="rId100" Type="http://schemas.openxmlformats.org/officeDocument/2006/relationships/slide" Target="slides/slide47.xml"/><Relationship Id="rId105" Type="http://schemas.openxmlformats.org/officeDocument/2006/relationships/slide" Target="slides/slide52.xml"/><Relationship Id="rId126" Type="http://schemas.openxmlformats.org/officeDocument/2006/relationships/slide" Target="slides/slide73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9.xml"/><Relationship Id="rId93" Type="http://schemas.openxmlformats.org/officeDocument/2006/relationships/slide" Target="slides/slide40.xml"/><Relationship Id="rId98" Type="http://schemas.openxmlformats.org/officeDocument/2006/relationships/slide" Target="slides/slide45.xml"/><Relationship Id="rId121" Type="http://schemas.openxmlformats.org/officeDocument/2006/relationships/slide" Target="slides/slide68.xml"/><Relationship Id="rId142" Type="http://schemas.openxmlformats.org/officeDocument/2006/relationships/slide" Target="slides/slide89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10.jpe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ata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10.jpeg"/></Relationships>
</file>

<file path=ppt/diagrams/_rels/data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ata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ata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1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10.jpe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rawing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10.jpeg"/></Relationships>
</file>

<file path=ppt/diagrams/_rels/drawing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rawing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image" Target="../media/image29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3B44E4-7649-45A0-ABFD-948726997486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574919F-6956-4D55-8CAB-CF0A01F19BBA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4800" dirty="0" smtClean="0"/>
            <a:t>Antes </a:t>
          </a:r>
          <a:endParaRPr lang="es-MX" sz="4800" dirty="0"/>
        </a:p>
      </dgm:t>
    </dgm:pt>
    <dgm:pt modelId="{1EB06860-2A1D-4184-BAD6-0B582D36905F}" type="parTrans" cxnId="{2E3B770A-20CB-409B-9BF0-2A6048CF1F8C}">
      <dgm:prSet/>
      <dgm:spPr/>
      <dgm:t>
        <a:bodyPr/>
        <a:lstStyle/>
        <a:p>
          <a:endParaRPr lang="es-MX"/>
        </a:p>
      </dgm:t>
    </dgm:pt>
    <dgm:pt modelId="{936D452F-5842-4323-BFA7-9124DE653B21}" type="sibTrans" cxnId="{2E3B770A-20CB-409B-9BF0-2A6048CF1F8C}">
      <dgm:prSet/>
      <dgm:spPr/>
      <dgm:t>
        <a:bodyPr/>
        <a:lstStyle/>
        <a:p>
          <a:endParaRPr lang="es-MX"/>
        </a:p>
      </dgm:t>
    </dgm:pt>
    <dgm:pt modelId="{BFD132CC-0F58-413D-87C7-850D989296F2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Después</a:t>
          </a:r>
          <a:endParaRPr lang="es-MX" dirty="0"/>
        </a:p>
      </dgm:t>
    </dgm:pt>
    <dgm:pt modelId="{E11EDB20-13FE-47BF-826F-4296B054E761}" type="parTrans" cxnId="{A44CD6F2-6F9C-4534-8E41-492B3C0DD345}">
      <dgm:prSet/>
      <dgm:spPr/>
      <dgm:t>
        <a:bodyPr/>
        <a:lstStyle/>
        <a:p>
          <a:endParaRPr lang="es-MX"/>
        </a:p>
      </dgm:t>
    </dgm:pt>
    <dgm:pt modelId="{3FDA14CE-268D-4C0C-A5F1-337C0DF399C0}" type="sibTrans" cxnId="{A44CD6F2-6F9C-4534-8E41-492B3C0DD345}">
      <dgm:prSet/>
      <dgm:spPr/>
      <dgm:t>
        <a:bodyPr/>
        <a:lstStyle/>
        <a:p>
          <a:endParaRPr lang="es-MX"/>
        </a:p>
      </dgm:t>
    </dgm:pt>
    <dgm:pt modelId="{D3703454-6FB5-4C70-98CA-76102330E630}" type="pres">
      <dgm:prSet presAssocID="{603B44E4-7649-45A0-ABFD-94872699748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1746FFC-23BB-4DE8-AE3A-34C93EEBBF9D}" type="pres">
      <dgm:prSet presAssocID="{7574919F-6956-4D55-8CAB-CF0A01F19BBA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E01274F-0342-4CBA-8EB9-5EBB8D8587B1}" type="pres">
      <dgm:prSet presAssocID="{BFD132CC-0F58-413D-87C7-850D989296F2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44CD6F2-6F9C-4534-8E41-492B3C0DD345}" srcId="{603B44E4-7649-45A0-ABFD-948726997486}" destId="{BFD132CC-0F58-413D-87C7-850D989296F2}" srcOrd="1" destOrd="0" parTransId="{E11EDB20-13FE-47BF-826F-4296B054E761}" sibTransId="{3FDA14CE-268D-4C0C-A5F1-337C0DF399C0}"/>
    <dgm:cxn modelId="{67984140-1DB9-42F9-972C-0A4278BECF23}" type="presOf" srcId="{7574919F-6956-4D55-8CAB-CF0A01F19BBA}" destId="{71746FFC-23BB-4DE8-AE3A-34C93EEBBF9D}" srcOrd="0" destOrd="0" presId="urn:microsoft.com/office/officeart/2005/8/layout/arrow5"/>
    <dgm:cxn modelId="{A8C5596C-1857-4A90-949A-40EE40A464AB}" type="presOf" srcId="{BFD132CC-0F58-413D-87C7-850D989296F2}" destId="{5E01274F-0342-4CBA-8EB9-5EBB8D8587B1}" srcOrd="0" destOrd="0" presId="urn:microsoft.com/office/officeart/2005/8/layout/arrow5"/>
    <dgm:cxn modelId="{CA367011-D722-48AA-8F51-217D702026BC}" type="presOf" srcId="{603B44E4-7649-45A0-ABFD-948726997486}" destId="{D3703454-6FB5-4C70-98CA-76102330E630}" srcOrd="0" destOrd="0" presId="urn:microsoft.com/office/officeart/2005/8/layout/arrow5"/>
    <dgm:cxn modelId="{2E3B770A-20CB-409B-9BF0-2A6048CF1F8C}" srcId="{603B44E4-7649-45A0-ABFD-948726997486}" destId="{7574919F-6956-4D55-8CAB-CF0A01F19BBA}" srcOrd="0" destOrd="0" parTransId="{1EB06860-2A1D-4184-BAD6-0B582D36905F}" sibTransId="{936D452F-5842-4323-BFA7-9124DE653B21}"/>
    <dgm:cxn modelId="{BFC5132D-28FB-4641-9576-BCFFA01DDA94}" type="presParOf" srcId="{D3703454-6FB5-4C70-98CA-76102330E630}" destId="{71746FFC-23BB-4DE8-AE3A-34C93EEBBF9D}" srcOrd="0" destOrd="0" presId="urn:microsoft.com/office/officeart/2005/8/layout/arrow5"/>
    <dgm:cxn modelId="{2C00300A-57BF-4A3B-A744-588C0D8F3E01}" type="presParOf" srcId="{D3703454-6FB5-4C70-98CA-76102330E630}" destId="{5E01274F-0342-4CBA-8EB9-5EBB8D8587B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dirty="0" smtClean="0"/>
            <a:t>1. Acercar la acción litúrgica a los fieles.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4562" custScaleY="6081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ED1DED0-1F66-4FCC-94A2-5A516AE717FC}" type="presOf" srcId="{257378F6-F58A-42A5-8984-81A1FA23C283}" destId="{03BBD356-A118-4B6A-8C42-4264FAE0AB14}" srcOrd="0" destOrd="0" presId="urn:microsoft.com/office/officeart/2005/8/layout/vList4"/>
    <dgm:cxn modelId="{B13514CC-81D0-47B1-9EC7-FEB4E3AD1711}" type="presOf" srcId="{9B35744B-DA2B-4E02-95CD-C789E542A26C}" destId="{E2F22B56-85DD-4A43-81AA-842BCDE345CA}" srcOrd="1" destOrd="0" presId="urn:microsoft.com/office/officeart/2005/8/layout/vList4"/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D48D0C15-5228-4462-9D1C-864439F17FF1}" type="presOf" srcId="{9B35744B-DA2B-4E02-95CD-C789E542A26C}" destId="{EA1853B7-AC66-4F03-A740-48535E9E5E9A}" srcOrd="0" destOrd="0" presId="urn:microsoft.com/office/officeart/2005/8/layout/vList4"/>
    <dgm:cxn modelId="{7B27392F-424A-4623-95F4-DE6BDA392AA9}" type="presParOf" srcId="{03BBD356-A118-4B6A-8C42-4264FAE0AB14}" destId="{9722C271-54B9-4214-B18A-680E32F1229E}" srcOrd="0" destOrd="0" presId="urn:microsoft.com/office/officeart/2005/8/layout/vList4"/>
    <dgm:cxn modelId="{DFC42964-53E7-43D9-AD02-5BF3482B9BB2}" type="presParOf" srcId="{9722C271-54B9-4214-B18A-680E32F1229E}" destId="{EA1853B7-AC66-4F03-A740-48535E9E5E9A}" srcOrd="0" destOrd="0" presId="urn:microsoft.com/office/officeart/2005/8/layout/vList4"/>
    <dgm:cxn modelId="{23525996-481C-4513-A1D0-C02D64BF31C5}" type="presParOf" srcId="{9722C271-54B9-4214-B18A-680E32F1229E}" destId="{171D7EB7-AF35-4295-B55F-AD8929ABAA85}" srcOrd="1" destOrd="0" presId="urn:microsoft.com/office/officeart/2005/8/layout/vList4"/>
    <dgm:cxn modelId="{67B49E7D-7283-44C3-B074-34A66149E49C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3. Unidad y relieve a la acción . SC 57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10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9C2E121-BC1A-4B9F-814E-0D5073D74640}" type="presOf" srcId="{9B35744B-DA2B-4E02-95CD-C789E542A26C}" destId="{E2F22B56-85DD-4A43-81AA-842BCDE345CA}" srcOrd="1" destOrd="0" presId="urn:microsoft.com/office/officeart/2005/8/layout/vList4"/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EFE18687-DC9D-46C2-B4AA-082C2E93EB37}" type="presOf" srcId="{9B35744B-DA2B-4E02-95CD-C789E542A26C}" destId="{EA1853B7-AC66-4F03-A740-48535E9E5E9A}" srcOrd="0" destOrd="0" presId="urn:microsoft.com/office/officeart/2005/8/layout/vList4"/>
    <dgm:cxn modelId="{BE191BB6-A1BF-4D93-8914-59ED116BC9E5}" type="presOf" srcId="{257378F6-F58A-42A5-8984-81A1FA23C283}" destId="{03BBD356-A118-4B6A-8C42-4264FAE0AB14}" srcOrd="0" destOrd="0" presId="urn:microsoft.com/office/officeart/2005/8/layout/vList4"/>
    <dgm:cxn modelId="{B064FF04-0D3D-4EE3-B6DD-6AA34F145723}" type="presParOf" srcId="{03BBD356-A118-4B6A-8C42-4264FAE0AB14}" destId="{9722C271-54B9-4214-B18A-680E32F1229E}" srcOrd="0" destOrd="0" presId="urn:microsoft.com/office/officeart/2005/8/layout/vList4"/>
    <dgm:cxn modelId="{896013B9-107E-4132-B5CB-DB625CB77542}" type="presParOf" srcId="{9722C271-54B9-4214-B18A-680E32F1229E}" destId="{EA1853B7-AC66-4F03-A740-48535E9E5E9A}" srcOrd="0" destOrd="0" presId="urn:microsoft.com/office/officeart/2005/8/layout/vList4"/>
    <dgm:cxn modelId="{9053E5CC-5730-4DC5-8BDD-5461D4F67B59}" type="presParOf" srcId="{9722C271-54B9-4214-B18A-680E32F1229E}" destId="{171D7EB7-AF35-4295-B55F-AD8929ABAA85}" srcOrd="1" destOrd="0" presId="urn:microsoft.com/office/officeart/2005/8/layout/vList4"/>
    <dgm:cxn modelId="{7221BB77-3249-4A24-98CD-8F6157BDB0D3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MX" dirty="0" smtClean="0"/>
            <a:t> 4. Fomentar el         canto de la  asamblea. SC 114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9825" custScaleY="74324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463013F-13DA-48DF-A292-4FFE581A6EAD}" type="presOf" srcId="{9B35744B-DA2B-4E02-95CD-C789E542A26C}" destId="{E2F22B56-85DD-4A43-81AA-842BCDE345CA}" srcOrd="1" destOrd="0" presId="urn:microsoft.com/office/officeart/2005/8/layout/vList4"/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BB21E58F-2A08-4E0F-8670-A561E5D4AAE9}" type="presOf" srcId="{257378F6-F58A-42A5-8984-81A1FA23C283}" destId="{03BBD356-A118-4B6A-8C42-4264FAE0AB14}" srcOrd="0" destOrd="0" presId="urn:microsoft.com/office/officeart/2005/8/layout/vList4"/>
    <dgm:cxn modelId="{443B2CC4-1EA5-4231-84B5-83FCE885A875}" type="presOf" srcId="{9B35744B-DA2B-4E02-95CD-C789E542A26C}" destId="{EA1853B7-AC66-4F03-A740-48535E9E5E9A}" srcOrd="0" destOrd="0" presId="urn:microsoft.com/office/officeart/2005/8/layout/vList4"/>
    <dgm:cxn modelId="{E29BCD87-72E2-47BA-9DA1-4FC112572C58}" type="presParOf" srcId="{03BBD356-A118-4B6A-8C42-4264FAE0AB14}" destId="{9722C271-54B9-4214-B18A-680E32F1229E}" srcOrd="0" destOrd="0" presId="urn:microsoft.com/office/officeart/2005/8/layout/vList4"/>
    <dgm:cxn modelId="{7E8B3F69-9A15-4764-B880-2BD6AA80FAE6}" type="presParOf" srcId="{9722C271-54B9-4214-B18A-680E32F1229E}" destId="{EA1853B7-AC66-4F03-A740-48535E9E5E9A}" srcOrd="0" destOrd="0" presId="urn:microsoft.com/office/officeart/2005/8/layout/vList4"/>
    <dgm:cxn modelId="{330C703E-B26B-4FE6-9803-B26179461C1C}" type="presParOf" srcId="{9722C271-54B9-4214-B18A-680E32F1229E}" destId="{171D7EB7-AF35-4295-B55F-AD8929ABAA85}" srcOrd="1" destOrd="0" presId="urn:microsoft.com/office/officeart/2005/8/layout/vList4"/>
    <dgm:cxn modelId="{8BCADF62-4AB3-4CEF-82E2-B88C8E5B9096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5. Fomentar los ministerios, sin exclusividad. SC 29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1053" custScaleY="743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9BC5FFFD-FB3E-4A7C-90BC-4CB1B11B867D}" type="presOf" srcId="{257378F6-F58A-42A5-8984-81A1FA23C283}" destId="{03BBD356-A118-4B6A-8C42-4264FAE0AB14}" srcOrd="0" destOrd="0" presId="urn:microsoft.com/office/officeart/2005/8/layout/vList4"/>
    <dgm:cxn modelId="{7BDE26F5-EC6E-462F-BFBB-354E860AEED8}" type="presOf" srcId="{9B35744B-DA2B-4E02-95CD-C789E542A26C}" destId="{EA1853B7-AC66-4F03-A740-48535E9E5E9A}" srcOrd="0" destOrd="0" presId="urn:microsoft.com/office/officeart/2005/8/layout/vList4"/>
    <dgm:cxn modelId="{789C8D9E-254C-4BF8-9E6F-309B706CF366}" type="presOf" srcId="{9B35744B-DA2B-4E02-95CD-C789E542A26C}" destId="{E2F22B56-85DD-4A43-81AA-842BCDE345CA}" srcOrd="1" destOrd="0" presId="urn:microsoft.com/office/officeart/2005/8/layout/vList4"/>
    <dgm:cxn modelId="{19B38BEC-0790-4780-B997-5CAACC352C90}" type="presParOf" srcId="{03BBD356-A118-4B6A-8C42-4264FAE0AB14}" destId="{9722C271-54B9-4214-B18A-680E32F1229E}" srcOrd="0" destOrd="0" presId="urn:microsoft.com/office/officeart/2005/8/layout/vList4"/>
    <dgm:cxn modelId="{010F9EDF-38DB-4E5F-B0FC-BBE4FCC30022}" type="presParOf" srcId="{9722C271-54B9-4214-B18A-680E32F1229E}" destId="{EA1853B7-AC66-4F03-A740-48535E9E5E9A}" srcOrd="0" destOrd="0" presId="urn:microsoft.com/office/officeart/2005/8/layout/vList4"/>
    <dgm:cxn modelId="{614DE44E-4005-4DAE-9C1A-95D0B5D15CFE}" type="presParOf" srcId="{9722C271-54B9-4214-B18A-680E32F1229E}" destId="{171D7EB7-AF35-4295-B55F-AD8929ABAA85}" srcOrd="1" destOrd="0" presId="urn:microsoft.com/office/officeart/2005/8/layout/vList4"/>
    <dgm:cxn modelId="{29933A73-3B2D-4CA7-A75D-7064EBB5365E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dirty="0" smtClean="0"/>
            <a:t>6. Cuidar la estética en los templos. SC 34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Y="6081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10B74E2-7B79-4CA8-9ED2-1BCCBCDA0C4D}" type="presOf" srcId="{257378F6-F58A-42A5-8984-81A1FA23C283}" destId="{03BBD356-A118-4B6A-8C42-4264FAE0AB14}" srcOrd="0" destOrd="0" presId="urn:microsoft.com/office/officeart/2005/8/layout/vList4"/>
    <dgm:cxn modelId="{FAD3DAF9-AE9E-4A2B-93C4-977E9D85A70B}" type="presOf" srcId="{9B35744B-DA2B-4E02-95CD-C789E542A26C}" destId="{E2F22B56-85DD-4A43-81AA-842BCDE345CA}" srcOrd="1" destOrd="0" presId="urn:microsoft.com/office/officeart/2005/8/layout/vList4"/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9B2FE350-FB62-45AE-9A48-75344E873FE3}" type="presOf" srcId="{9B35744B-DA2B-4E02-95CD-C789E542A26C}" destId="{EA1853B7-AC66-4F03-A740-48535E9E5E9A}" srcOrd="0" destOrd="0" presId="urn:microsoft.com/office/officeart/2005/8/layout/vList4"/>
    <dgm:cxn modelId="{6018CE68-2C9D-4106-9FBD-CE24F9AEED60}" type="presParOf" srcId="{03BBD356-A118-4B6A-8C42-4264FAE0AB14}" destId="{9722C271-54B9-4214-B18A-680E32F1229E}" srcOrd="0" destOrd="0" presId="urn:microsoft.com/office/officeart/2005/8/layout/vList4"/>
    <dgm:cxn modelId="{10B49DCA-BB28-47F4-8F1E-3EAFEB924970}" type="presParOf" srcId="{9722C271-54B9-4214-B18A-680E32F1229E}" destId="{EA1853B7-AC66-4F03-A740-48535E9E5E9A}" srcOrd="0" destOrd="0" presId="urn:microsoft.com/office/officeart/2005/8/layout/vList4"/>
    <dgm:cxn modelId="{F9804C16-1393-4610-9A18-C0D7CC1B9C5B}" type="presParOf" srcId="{9722C271-54B9-4214-B18A-680E32F1229E}" destId="{171D7EB7-AF35-4295-B55F-AD8929ABAA85}" srcOrd="1" destOrd="0" presId="urn:microsoft.com/office/officeart/2005/8/layout/vList4"/>
    <dgm:cxn modelId="{779234E5-046A-4A7D-8E22-8D9B5C8D22EA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7. Que se utilice todo lo que embellezca y haga significativa  y comunicativa la liturgia </a:t>
          </a:r>
        </a:p>
        <a:p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1053" custScaleY="7770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7AA366C5-BE27-4678-96C0-A8B8C583BD27}" type="presOf" srcId="{9B35744B-DA2B-4E02-95CD-C789E542A26C}" destId="{EA1853B7-AC66-4F03-A740-48535E9E5E9A}" srcOrd="0" destOrd="0" presId="urn:microsoft.com/office/officeart/2005/8/layout/vList4"/>
    <dgm:cxn modelId="{4AFED631-D944-4066-8EF2-739F9CCA9AE0}" type="presOf" srcId="{257378F6-F58A-42A5-8984-81A1FA23C283}" destId="{03BBD356-A118-4B6A-8C42-4264FAE0AB14}" srcOrd="0" destOrd="0" presId="urn:microsoft.com/office/officeart/2005/8/layout/vList4"/>
    <dgm:cxn modelId="{65934DF1-1C9D-4FD3-BE4C-5A48D8F4B0AA}" type="presOf" srcId="{9B35744B-DA2B-4E02-95CD-C789E542A26C}" destId="{E2F22B56-85DD-4A43-81AA-842BCDE345CA}" srcOrd="1" destOrd="0" presId="urn:microsoft.com/office/officeart/2005/8/layout/vList4"/>
    <dgm:cxn modelId="{89030130-39F6-4867-A950-B012183CC09C}" type="presParOf" srcId="{03BBD356-A118-4B6A-8C42-4264FAE0AB14}" destId="{9722C271-54B9-4214-B18A-680E32F1229E}" srcOrd="0" destOrd="0" presId="urn:microsoft.com/office/officeart/2005/8/layout/vList4"/>
    <dgm:cxn modelId="{0FCD4707-597D-4B25-8A6F-39CB8340DD72}" type="presParOf" srcId="{9722C271-54B9-4214-B18A-680E32F1229E}" destId="{EA1853B7-AC66-4F03-A740-48535E9E5E9A}" srcOrd="0" destOrd="0" presId="urn:microsoft.com/office/officeart/2005/8/layout/vList4"/>
    <dgm:cxn modelId="{6AF59FB3-FC1C-4620-AA5C-2A69A9BE2CC9}" type="presParOf" srcId="{9722C271-54B9-4214-B18A-680E32F1229E}" destId="{171D7EB7-AF35-4295-B55F-AD8929ABAA85}" srcOrd="1" destOrd="0" presId="urn:microsoft.com/office/officeart/2005/8/layout/vList4"/>
    <dgm:cxn modelId="{B213B100-93C7-4F4A-B633-05DA76BFCBF4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rgbClr val="FFCC00"/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9. Articular mejor la comunión dentro de la Eucaristía. SC 55</a:t>
          </a:r>
          <a:endParaRPr lang="es-MX" dirty="0">
            <a:solidFill>
              <a:srgbClr val="C00000"/>
            </a:solidFill>
          </a:endParaRPr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Y="5743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B941FC10-BC20-4237-8346-06AAA6059341}" type="presOf" srcId="{9B35744B-DA2B-4E02-95CD-C789E542A26C}" destId="{E2F22B56-85DD-4A43-81AA-842BCDE345CA}" srcOrd="1" destOrd="0" presId="urn:microsoft.com/office/officeart/2005/8/layout/vList4"/>
    <dgm:cxn modelId="{0A2454D0-9C46-41CF-8E06-9E9DA69AF1BE}" type="presOf" srcId="{257378F6-F58A-42A5-8984-81A1FA23C283}" destId="{03BBD356-A118-4B6A-8C42-4264FAE0AB14}" srcOrd="0" destOrd="0" presId="urn:microsoft.com/office/officeart/2005/8/layout/vList4"/>
    <dgm:cxn modelId="{4D878681-85DA-40FA-9E5D-910F13CF6C21}" type="presOf" srcId="{9B35744B-DA2B-4E02-95CD-C789E542A26C}" destId="{EA1853B7-AC66-4F03-A740-48535E9E5E9A}" srcOrd="0" destOrd="0" presId="urn:microsoft.com/office/officeart/2005/8/layout/vList4"/>
    <dgm:cxn modelId="{3E818D43-D8CF-4D5D-8F5D-F604E4CCBAC3}" type="presParOf" srcId="{03BBD356-A118-4B6A-8C42-4264FAE0AB14}" destId="{9722C271-54B9-4214-B18A-680E32F1229E}" srcOrd="0" destOrd="0" presId="urn:microsoft.com/office/officeart/2005/8/layout/vList4"/>
    <dgm:cxn modelId="{527429CD-D178-4874-BB5F-2E6951950992}" type="presParOf" srcId="{9722C271-54B9-4214-B18A-680E32F1229E}" destId="{EA1853B7-AC66-4F03-A740-48535E9E5E9A}" srcOrd="0" destOrd="0" presId="urn:microsoft.com/office/officeart/2005/8/layout/vList4"/>
    <dgm:cxn modelId="{8E53F42E-7895-48DF-9542-DAEF05285E8F}" type="presParOf" srcId="{9722C271-54B9-4214-B18A-680E32F1229E}" destId="{171D7EB7-AF35-4295-B55F-AD8929ABAA85}" srcOrd="1" destOrd="0" presId="urn:microsoft.com/office/officeart/2005/8/layout/vList4"/>
    <dgm:cxn modelId="{E124DB17-5A2F-42E0-8DBF-3750A4C5CF63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rgbClr val="0070C0"/>
        </a:solidFill>
      </dgm:spPr>
      <dgm:t>
        <a:bodyPr/>
        <a:lstStyle/>
        <a:p>
          <a:r>
            <a:rPr lang="es-MX" dirty="0" smtClean="0"/>
            <a:t>10. Insistir en las disposiciones interiores al participar en la celebración. SC 11, 14, 21, 59, 90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1052" custScaleY="743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A0393B8-B36C-45D5-B2B9-9ECA9497C76B}" type="presOf" srcId="{9B35744B-DA2B-4E02-95CD-C789E542A26C}" destId="{E2F22B56-85DD-4A43-81AA-842BCDE345CA}" srcOrd="1" destOrd="0" presId="urn:microsoft.com/office/officeart/2005/8/layout/vList4"/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EE10E701-0904-4331-84ED-15C24D0128F2}" type="presOf" srcId="{257378F6-F58A-42A5-8984-81A1FA23C283}" destId="{03BBD356-A118-4B6A-8C42-4264FAE0AB14}" srcOrd="0" destOrd="0" presId="urn:microsoft.com/office/officeart/2005/8/layout/vList4"/>
    <dgm:cxn modelId="{F270A6BF-CED3-4545-9A14-56F8301CCCFC}" type="presOf" srcId="{9B35744B-DA2B-4E02-95CD-C789E542A26C}" destId="{EA1853B7-AC66-4F03-A740-48535E9E5E9A}" srcOrd="0" destOrd="0" presId="urn:microsoft.com/office/officeart/2005/8/layout/vList4"/>
    <dgm:cxn modelId="{FF97D7B8-F26D-4005-B239-8C970E034A63}" type="presParOf" srcId="{03BBD356-A118-4B6A-8C42-4264FAE0AB14}" destId="{9722C271-54B9-4214-B18A-680E32F1229E}" srcOrd="0" destOrd="0" presId="urn:microsoft.com/office/officeart/2005/8/layout/vList4"/>
    <dgm:cxn modelId="{3FD45956-EAAE-4070-A98E-A9D28B6C50C5}" type="presParOf" srcId="{9722C271-54B9-4214-B18A-680E32F1229E}" destId="{EA1853B7-AC66-4F03-A740-48535E9E5E9A}" srcOrd="0" destOrd="0" presId="urn:microsoft.com/office/officeart/2005/8/layout/vList4"/>
    <dgm:cxn modelId="{474D6B9E-415D-49FF-8D92-2BED90552C9E}" type="presParOf" srcId="{9722C271-54B9-4214-B18A-680E32F1229E}" destId="{171D7EB7-AF35-4295-B55F-AD8929ABAA85}" srcOrd="1" destOrd="0" presId="urn:microsoft.com/office/officeart/2005/8/layout/vList4"/>
    <dgm:cxn modelId="{BEABA364-A3C3-4A3D-9582-AA8EA402A76B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b="1" dirty="0" smtClean="0">
              <a:solidFill>
                <a:srgbClr val="C00000"/>
              </a:solidFill>
            </a:rPr>
            <a:t>12. </a:t>
          </a:r>
          <a:r>
            <a:rPr lang="es-MX" b="1" dirty="0" err="1" smtClean="0">
              <a:solidFill>
                <a:srgbClr val="C00000"/>
              </a:solidFill>
            </a:rPr>
            <a:t>Inculturar</a:t>
          </a:r>
          <a:r>
            <a:rPr lang="es-MX" b="1" dirty="0" smtClean="0">
              <a:solidFill>
                <a:srgbClr val="C00000"/>
              </a:solidFill>
            </a:rPr>
            <a:t> la liturgia. SC 37-40, 63b</a:t>
          </a:r>
          <a:endParaRPr lang="es-MX" b="1" dirty="0">
            <a:solidFill>
              <a:srgbClr val="C00000"/>
            </a:solidFill>
          </a:endParaRPr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9825" custScaleY="641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1847A2CD-FAF2-4872-80C2-E3B21A469867}" type="presOf" srcId="{257378F6-F58A-42A5-8984-81A1FA23C283}" destId="{03BBD356-A118-4B6A-8C42-4264FAE0AB14}" srcOrd="0" destOrd="0" presId="urn:microsoft.com/office/officeart/2005/8/layout/vList4"/>
    <dgm:cxn modelId="{40604654-3282-4340-AE22-316ADD700B40}" type="presOf" srcId="{9B35744B-DA2B-4E02-95CD-C789E542A26C}" destId="{EA1853B7-AC66-4F03-A740-48535E9E5E9A}" srcOrd="0" destOrd="0" presId="urn:microsoft.com/office/officeart/2005/8/layout/vList4"/>
    <dgm:cxn modelId="{DA2355C5-7E36-45BA-9EB6-F7CADE24F6A6}" type="presOf" srcId="{9B35744B-DA2B-4E02-95CD-C789E542A26C}" destId="{E2F22B56-85DD-4A43-81AA-842BCDE345CA}" srcOrd="1" destOrd="0" presId="urn:microsoft.com/office/officeart/2005/8/layout/vList4"/>
    <dgm:cxn modelId="{D9911307-ABD1-4325-A0A6-FDFED485DF35}" type="presParOf" srcId="{03BBD356-A118-4B6A-8C42-4264FAE0AB14}" destId="{9722C271-54B9-4214-B18A-680E32F1229E}" srcOrd="0" destOrd="0" presId="urn:microsoft.com/office/officeart/2005/8/layout/vList4"/>
    <dgm:cxn modelId="{01DB4454-D4E0-4D73-9F79-75EC2CD3C3B6}" type="presParOf" srcId="{9722C271-54B9-4214-B18A-680E32F1229E}" destId="{EA1853B7-AC66-4F03-A740-48535E9E5E9A}" srcOrd="0" destOrd="0" presId="urn:microsoft.com/office/officeart/2005/8/layout/vList4"/>
    <dgm:cxn modelId="{B25388D2-34FE-4833-81C8-5AD3931691A7}" type="presParOf" srcId="{9722C271-54B9-4214-B18A-680E32F1229E}" destId="{171D7EB7-AF35-4295-B55F-AD8929ABAA85}" srcOrd="1" destOrd="0" presId="urn:microsoft.com/office/officeart/2005/8/layout/vList4"/>
    <dgm:cxn modelId="{18C997BB-4058-447A-A2A7-B40C6F49D605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b="1" dirty="0" smtClean="0">
              <a:solidFill>
                <a:srgbClr val="C00000"/>
              </a:solidFill>
            </a:rPr>
            <a:t>13. Eliminar las diferencias de categoría social. SC 32</a:t>
          </a:r>
          <a:endParaRPr lang="es-MX" b="1" dirty="0">
            <a:solidFill>
              <a:srgbClr val="C00000"/>
            </a:solidFill>
          </a:endParaRPr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4561" custScaleY="5405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4FA8CA1-6D8B-47D2-A345-992CEB3B0019}" type="presOf" srcId="{9B35744B-DA2B-4E02-95CD-C789E542A26C}" destId="{EA1853B7-AC66-4F03-A740-48535E9E5E9A}" srcOrd="0" destOrd="0" presId="urn:microsoft.com/office/officeart/2005/8/layout/vList4"/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EDD1824A-D895-4C66-9600-6B6CC5827BCE}" type="presOf" srcId="{257378F6-F58A-42A5-8984-81A1FA23C283}" destId="{03BBD356-A118-4B6A-8C42-4264FAE0AB14}" srcOrd="0" destOrd="0" presId="urn:microsoft.com/office/officeart/2005/8/layout/vList4"/>
    <dgm:cxn modelId="{69AB7601-765E-43D4-AC7F-15669E9A63E3}" type="presOf" srcId="{9B35744B-DA2B-4E02-95CD-C789E542A26C}" destId="{E2F22B56-85DD-4A43-81AA-842BCDE345CA}" srcOrd="1" destOrd="0" presId="urn:microsoft.com/office/officeart/2005/8/layout/vList4"/>
    <dgm:cxn modelId="{0DC437F1-F200-4E27-826D-4444DF25A698}" type="presParOf" srcId="{03BBD356-A118-4B6A-8C42-4264FAE0AB14}" destId="{9722C271-54B9-4214-B18A-680E32F1229E}" srcOrd="0" destOrd="0" presId="urn:microsoft.com/office/officeart/2005/8/layout/vList4"/>
    <dgm:cxn modelId="{D3A18D35-23AF-4257-BD5F-693EADABB493}" type="presParOf" srcId="{9722C271-54B9-4214-B18A-680E32F1229E}" destId="{EA1853B7-AC66-4F03-A740-48535E9E5E9A}" srcOrd="0" destOrd="0" presId="urn:microsoft.com/office/officeart/2005/8/layout/vList4"/>
    <dgm:cxn modelId="{D80CF8E0-3473-479F-8176-1C58B79849B8}" type="presParOf" srcId="{9722C271-54B9-4214-B18A-680E32F1229E}" destId="{171D7EB7-AF35-4295-B55F-AD8929ABAA85}" srcOrd="1" destOrd="0" presId="urn:microsoft.com/office/officeart/2005/8/layout/vList4"/>
    <dgm:cxn modelId="{65FC4A98-FF0E-4C05-863B-0A75B2F2DF12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76FB0-C42E-4C60-A5B5-8AE7C59721B5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46FF600-B352-40A6-A3D9-8FCE77B6A967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Secularización</a:t>
          </a:r>
          <a:endParaRPr lang="es-MX" dirty="0"/>
        </a:p>
      </dgm:t>
    </dgm:pt>
    <dgm:pt modelId="{BEA4BD0A-C9E4-402D-B25A-E7F1A1D7F1D1}" type="parTrans" cxnId="{11C14F6F-9B0D-4D38-B677-DA90876D3916}">
      <dgm:prSet/>
      <dgm:spPr/>
      <dgm:t>
        <a:bodyPr/>
        <a:lstStyle/>
        <a:p>
          <a:endParaRPr lang="es-MX"/>
        </a:p>
      </dgm:t>
    </dgm:pt>
    <dgm:pt modelId="{B3B8EC27-3D2D-4321-82EC-BC505369BB59}" type="sibTrans" cxnId="{11C14F6F-9B0D-4D38-B677-DA90876D3916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MX"/>
        </a:p>
      </dgm:t>
    </dgm:pt>
    <dgm:pt modelId="{C072A7E2-77A5-46FC-8D80-62B981620C6B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 smtClean="0"/>
            <a:t>Democratización</a:t>
          </a:r>
          <a:endParaRPr lang="es-MX" dirty="0"/>
        </a:p>
      </dgm:t>
    </dgm:pt>
    <dgm:pt modelId="{4D123C5C-EE87-48DD-A305-82B01382226C}" type="parTrans" cxnId="{2DD5C6D8-6F59-4E83-BE54-F9592E5DC3D0}">
      <dgm:prSet/>
      <dgm:spPr/>
      <dgm:t>
        <a:bodyPr/>
        <a:lstStyle/>
        <a:p>
          <a:endParaRPr lang="es-MX"/>
        </a:p>
      </dgm:t>
    </dgm:pt>
    <dgm:pt modelId="{8CF9E8CB-72B3-4244-9C0E-EA9C484F8BE8}" type="sibTrans" cxnId="{2DD5C6D8-6F59-4E83-BE54-F9592E5DC3D0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MX"/>
        </a:p>
      </dgm:t>
    </dgm:pt>
    <dgm:pt modelId="{FB462608-9D21-4213-BFCB-F3C532A9DF68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Desacralizar</a:t>
          </a:r>
          <a:endParaRPr lang="es-MX" dirty="0"/>
        </a:p>
      </dgm:t>
    </dgm:pt>
    <dgm:pt modelId="{86C19470-EB75-445C-8730-97EC904EC8E2}" type="parTrans" cxnId="{2DE050D4-4286-4C03-A4A8-957007C44A34}">
      <dgm:prSet/>
      <dgm:spPr/>
      <dgm:t>
        <a:bodyPr/>
        <a:lstStyle/>
        <a:p>
          <a:endParaRPr lang="es-MX"/>
        </a:p>
      </dgm:t>
    </dgm:pt>
    <dgm:pt modelId="{9DFD4237-85CA-4F59-A0D6-9AE23699E435}" type="sibTrans" cxnId="{2DE050D4-4286-4C03-A4A8-957007C44A34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MX"/>
        </a:p>
      </dgm:t>
    </dgm:pt>
    <dgm:pt modelId="{AFFD0795-2024-4B80-889C-B6964B0BE708}">
      <dgm:prSet phldrT="[Texto]"/>
      <dgm:spPr>
        <a:solidFill>
          <a:srgbClr val="002060"/>
        </a:solidFill>
      </dgm:spPr>
      <dgm:t>
        <a:bodyPr/>
        <a:lstStyle/>
        <a:p>
          <a:r>
            <a:rPr lang="es-MX" dirty="0" smtClean="0"/>
            <a:t>Verbalismo</a:t>
          </a:r>
          <a:endParaRPr lang="es-MX" dirty="0"/>
        </a:p>
      </dgm:t>
    </dgm:pt>
    <dgm:pt modelId="{7D2C978A-475E-442D-9178-4F5EC3B0A710}" type="parTrans" cxnId="{39C8BADF-F758-4699-BC61-71D5D2605FFF}">
      <dgm:prSet/>
      <dgm:spPr/>
      <dgm:t>
        <a:bodyPr/>
        <a:lstStyle/>
        <a:p>
          <a:endParaRPr lang="es-MX"/>
        </a:p>
      </dgm:t>
    </dgm:pt>
    <dgm:pt modelId="{A5BB3715-BA6D-4748-8C78-76C585A1D810}" type="sibTrans" cxnId="{39C8BADF-F758-4699-BC61-71D5D2605FFF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MX"/>
        </a:p>
      </dgm:t>
    </dgm:pt>
    <dgm:pt modelId="{C5238DAF-22D8-4B01-8C67-4F132ED9885C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 smtClean="0"/>
            <a:t>Elitismo</a:t>
          </a:r>
          <a:endParaRPr lang="es-MX" dirty="0"/>
        </a:p>
      </dgm:t>
    </dgm:pt>
    <dgm:pt modelId="{402951F2-38D9-46D0-9EE1-D96D4499EF34}" type="parTrans" cxnId="{64ABFFF1-8AD2-48B0-9DE7-80856DBBF477}">
      <dgm:prSet/>
      <dgm:spPr/>
      <dgm:t>
        <a:bodyPr/>
        <a:lstStyle/>
        <a:p>
          <a:endParaRPr lang="es-MX"/>
        </a:p>
      </dgm:t>
    </dgm:pt>
    <dgm:pt modelId="{676BBB38-70E6-4445-9B3B-A1FF97F19269}" type="sibTrans" cxnId="{64ABFFF1-8AD2-48B0-9DE7-80856DBBF477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MX"/>
        </a:p>
      </dgm:t>
    </dgm:pt>
    <dgm:pt modelId="{A5F451F6-AD20-4EF7-A5B5-972395C87784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Concilio</a:t>
          </a:r>
          <a:endParaRPr lang="es-MX" dirty="0"/>
        </a:p>
      </dgm:t>
    </dgm:pt>
    <dgm:pt modelId="{D8DA9C80-E02F-441C-8924-6621300FF8C5}" type="parTrans" cxnId="{08E97528-4519-4D09-B74C-5595D1AC0C6B}">
      <dgm:prSet/>
      <dgm:spPr/>
      <dgm:t>
        <a:bodyPr/>
        <a:lstStyle/>
        <a:p>
          <a:endParaRPr lang="es-MX"/>
        </a:p>
      </dgm:t>
    </dgm:pt>
    <dgm:pt modelId="{E3345897-82BC-4F89-AF20-3084F5A4FECD}" type="sibTrans" cxnId="{08E97528-4519-4D09-B74C-5595D1AC0C6B}">
      <dgm:prSet/>
      <dgm:spPr/>
      <dgm:t>
        <a:bodyPr/>
        <a:lstStyle/>
        <a:p>
          <a:endParaRPr lang="es-MX"/>
        </a:p>
      </dgm:t>
    </dgm:pt>
    <dgm:pt modelId="{063DE89D-6DE8-4733-BCCA-31CF10AA3D08}" type="pres">
      <dgm:prSet presAssocID="{1DF76FB0-C42E-4C60-A5B5-8AE7C59721B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1748860D-0C41-4439-BD53-C4B01CAD5EE4}" type="pres">
      <dgm:prSet presAssocID="{846FF600-B352-40A6-A3D9-8FCE77B6A967}" presName="compNode" presStyleCnt="0"/>
      <dgm:spPr/>
    </dgm:pt>
    <dgm:pt modelId="{A5CB1BDC-F36D-45EA-BE06-60A24000D429}" type="pres">
      <dgm:prSet presAssocID="{846FF600-B352-40A6-A3D9-8FCE77B6A967}" presName="dummyConnPt" presStyleCnt="0"/>
      <dgm:spPr/>
    </dgm:pt>
    <dgm:pt modelId="{D21A1519-820D-48F1-8CC9-810ECD2B03C7}" type="pres">
      <dgm:prSet presAssocID="{846FF600-B352-40A6-A3D9-8FCE77B6A96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BFC5C7-D8D4-4BDF-8CC3-17F685F889B1}" type="pres">
      <dgm:prSet presAssocID="{B3B8EC27-3D2D-4321-82EC-BC505369BB59}" presName="sibTrans" presStyleLbl="bgSibTrans2D1" presStyleIdx="0" presStyleCnt="5"/>
      <dgm:spPr/>
      <dgm:t>
        <a:bodyPr/>
        <a:lstStyle/>
        <a:p>
          <a:endParaRPr lang="es-MX"/>
        </a:p>
      </dgm:t>
    </dgm:pt>
    <dgm:pt modelId="{634FC4C4-5675-4FE9-B198-281C02D9BCC0}" type="pres">
      <dgm:prSet presAssocID="{C072A7E2-77A5-46FC-8D80-62B981620C6B}" presName="compNode" presStyleCnt="0"/>
      <dgm:spPr/>
    </dgm:pt>
    <dgm:pt modelId="{6EAD7F60-6C0B-43D5-BDDF-E020F9D7D8D0}" type="pres">
      <dgm:prSet presAssocID="{C072A7E2-77A5-46FC-8D80-62B981620C6B}" presName="dummyConnPt" presStyleCnt="0"/>
      <dgm:spPr/>
    </dgm:pt>
    <dgm:pt modelId="{99D8ECE6-3AB8-4B77-BA55-3E5D9E05BCA9}" type="pres">
      <dgm:prSet presAssocID="{C072A7E2-77A5-46FC-8D80-62B981620C6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C9280E-08AF-40AA-8C3E-DDB861E32A83}" type="pres">
      <dgm:prSet presAssocID="{8CF9E8CB-72B3-4244-9C0E-EA9C484F8BE8}" presName="sibTrans" presStyleLbl="bgSibTrans2D1" presStyleIdx="1" presStyleCnt="5"/>
      <dgm:spPr/>
      <dgm:t>
        <a:bodyPr/>
        <a:lstStyle/>
        <a:p>
          <a:endParaRPr lang="es-MX"/>
        </a:p>
      </dgm:t>
    </dgm:pt>
    <dgm:pt modelId="{112B4796-EB4F-4792-99FC-8F82FD486D79}" type="pres">
      <dgm:prSet presAssocID="{FB462608-9D21-4213-BFCB-F3C532A9DF68}" presName="compNode" presStyleCnt="0"/>
      <dgm:spPr/>
    </dgm:pt>
    <dgm:pt modelId="{343585AB-85EF-4878-94A2-D5B7FD2459EE}" type="pres">
      <dgm:prSet presAssocID="{FB462608-9D21-4213-BFCB-F3C532A9DF68}" presName="dummyConnPt" presStyleCnt="0"/>
      <dgm:spPr/>
    </dgm:pt>
    <dgm:pt modelId="{69395BF9-E80A-498E-9F92-09241BB2DB6E}" type="pres">
      <dgm:prSet presAssocID="{FB462608-9D21-4213-BFCB-F3C532A9DF6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DC10522-E8D7-481A-93E7-CB6A2F3A40F7}" type="pres">
      <dgm:prSet presAssocID="{9DFD4237-85CA-4F59-A0D6-9AE23699E435}" presName="sibTrans" presStyleLbl="bgSibTrans2D1" presStyleIdx="2" presStyleCnt="5"/>
      <dgm:spPr/>
      <dgm:t>
        <a:bodyPr/>
        <a:lstStyle/>
        <a:p>
          <a:endParaRPr lang="es-MX"/>
        </a:p>
      </dgm:t>
    </dgm:pt>
    <dgm:pt modelId="{57FA983C-224B-453A-80B6-4C8441DC78C6}" type="pres">
      <dgm:prSet presAssocID="{AFFD0795-2024-4B80-889C-B6964B0BE708}" presName="compNode" presStyleCnt="0"/>
      <dgm:spPr/>
    </dgm:pt>
    <dgm:pt modelId="{F19E7E4D-E849-49B8-B1A9-C92926EA0AA8}" type="pres">
      <dgm:prSet presAssocID="{AFFD0795-2024-4B80-889C-B6964B0BE708}" presName="dummyConnPt" presStyleCnt="0"/>
      <dgm:spPr/>
    </dgm:pt>
    <dgm:pt modelId="{1F01D0C0-1B93-44E3-9EB1-CF0137EBD83F}" type="pres">
      <dgm:prSet presAssocID="{AFFD0795-2024-4B80-889C-B6964B0BE70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FC3103-6AD5-4754-87E7-0833AF75A6A7}" type="pres">
      <dgm:prSet presAssocID="{A5BB3715-BA6D-4748-8C78-76C585A1D810}" presName="sibTrans" presStyleLbl="bgSibTrans2D1" presStyleIdx="3" presStyleCnt="5"/>
      <dgm:spPr/>
      <dgm:t>
        <a:bodyPr/>
        <a:lstStyle/>
        <a:p>
          <a:endParaRPr lang="es-MX"/>
        </a:p>
      </dgm:t>
    </dgm:pt>
    <dgm:pt modelId="{F488588F-4AD4-407E-A9D6-58B922E3C3F5}" type="pres">
      <dgm:prSet presAssocID="{C5238DAF-22D8-4B01-8C67-4F132ED9885C}" presName="compNode" presStyleCnt="0"/>
      <dgm:spPr/>
    </dgm:pt>
    <dgm:pt modelId="{F7820C5D-8BD1-4CF0-BFAF-36EA6CCDB2FB}" type="pres">
      <dgm:prSet presAssocID="{C5238DAF-22D8-4B01-8C67-4F132ED9885C}" presName="dummyConnPt" presStyleCnt="0"/>
      <dgm:spPr/>
    </dgm:pt>
    <dgm:pt modelId="{849557E4-27A5-4D4B-B020-801083B0B290}" type="pres">
      <dgm:prSet presAssocID="{C5238DAF-22D8-4B01-8C67-4F132ED9885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36D3601-631C-472E-8D32-6AEF00B76329}" type="pres">
      <dgm:prSet presAssocID="{676BBB38-70E6-4445-9B3B-A1FF97F19269}" presName="sibTrans" presStyleLbl="bgSibTrans2D1" presStyleIdx="4" presStyleCnt="5"/>
      <dgm:spPr/>
      <dgm:t>
        <a:bodyPr/>
        <a:lstStyle/>
        <a:p>
          <a:endParaRPr lang="es-MX"/>
        </a:p>
      </dgm:t>
    </dgm:pt>
    <dgm:pt modelId="{AC1E37F5-7D58-4313-8AA3-F0FCD7DA85F5}" type="pres">
      <dgm:prSet presAssocID="{A5F451F6-AD20-4EF7-A5B5-972395C87784}" presName="compNode" presStyleCnt="0"/>
      <dgm:spPr/>
    </dgm:pt>
    <dgm:pt modelId="{B0655634-A783-45F4-A6E6-A6D9852FDE31}" type="pres">
      <dgm:prSet presAssocID="{A5F451F6-AD20-4EF7-A5B5-972395C87784}" presName="dummyConnPt" presStyleCnt="0"/>
      <dgm:spPr/>
    </dgm:pt>
    <dgm:pt modelId="{226814C9-6179-49D4-8C26-F3D0F240BB91}" type="pres">
      <dgm:prSet presAssocID="{A5F451F6-AD20-4EF7-A5B5-972395C8778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B01DF4E-039A-41FB-A610-83BA3B26499B}" type="presOf" srcId="{C072A7E2-77A5-46FC-8D80-62B981620C6B}" destId="{99D8ECE6-3AB8-4B77-BA55-3E5D9E05BCA9}" srcOrd="0" destOrd="0" presId="urn:microsoft.com/office/officeart/2005/8/layout/bProcess4"/>
    <dgm:cxn modelId="{A731EC3F-7203-4553-9CEC-069A4768C7C7}" type="presOf" srcId="{9DFD4237-85CA-4F59-A0D6-9AE23699E435}" destId="{5DC10522-E8D7-481A-93E7-CB6A2F3A40F7}" srcOrd="0" destOrd="0" presId="urn:microsoft.com/office/officeart/2005/8/layout/bProcess4"/>
    <dgm:cxn modelId="{F378BC40-1593-4B85-843F-8D7B037F7376}" type="presOf" srcId="{8CF9E8CB-72B3-4244-9C0E-EA9C484F8BE8}" destId="{6EC9280E-08AF-40AA-8C3E-DDB861E32A83}" srcOrd="0" destOrd="0" presId="urn:microsoft.com/office/officeart/2005/8/layout/bProcess4"/>
    <dgm:cxn modelId="{11C14F6F-9B0D-4D38-B677-DA90876D3916}" srcId="{1DF76FB0-C42E-4C60-A5B5-8AE7C59721B5}" destId="{846FF600-B352-40A6-A3D9-8FCE77B6A967}" srcOrd="0" destOrd="0" parTransId="{BEA4BD0A-C9E4-402D-B25A-E7F1A1D7F1D1}" sibTransId="{B3B8EC27-3D2D-4321-82EC-BC505369BB59}"/>
    <dgm:cxn modelId="{AFCD15A5-2081-4876-8743-212F8659ECF1}" type="presOf" srcId="{AFFD0795-2024-4B80-889C-B6964B0BE708}" destId="{1F01D0C0-1B93-44E3-9EB1-CF0137EBD83F}" srcOrd="0" destOrd="0" presId="urn:microsoft.com/office/officeart/2005/8/layout/bProcess4"/>
    <dgm:cxn modelId="{2DE050D4-4286-4C03-A4A8-957007C44A34}" srcId="{1DF76FB0-C42E-4C60-A5B5-8AE7C59721B5}" destId="{FB462608-9D21-4213-BFCB-F3C532A9DF68}" srcOrd="2" destOrd="0" parTransId="{86C19470-EB75-445C-8730-97EC904EC8E2}" sibTransId="{9DFD4237-85CA-4F59-A0D6-9AE23699E435}"/>
    <dgm:cxn modelId="{F1751A09-FD8A-42CF-8995-114693DA196A}" type="presOf" srcId="{1DF76FB0-C42E-4C60-A5B5-8AE7C59721B5}" destId="{063DE89D-6DE8-4733-BCCA-31CF10AA3D08}" srcOrd="0" destOrd="0" presId="urn:microsoft.com/office/officeart/2005/8/layout/bProcess4"/>
    <dgm:cxn modelId="{77C7ABFA-417A-4B5A-85F1-572B1A19D934}" type="presOf" srcId="{676BBB38-70E6-4445-9B3B-A1FF97F19269}" destId="{036D3601-631C-472E-8D32-6AEF00B76329}" srcOrd="0" destOrd="0" presId="urn:microsoft.com/office/officeart/2005/8/layout/bProcess4"/>
    <dgm:cxn modelId="{2DD5C6D8-6F59-4E83-BE54-F9592E5DC3D0}" srcId="{1DF76FB0-C42E-4C60-A5B5-8AE7C59721B5}" destId="{C072A7E2-77A5-46FC-8D80-62B981620C6B}" srcOrd="1" destOrd="0" parTransId="{4D123C5C-EE87-48DD-A305-82B01382226C}" sibTransId="{8CF9E8CB-72B3-4244-9C0E-EA9C484F8BE8}"/>
    <dgm:cxn modelId="{933B9C2F-91C8-48E5-8810-DEEF74D8AEC6}" type="presOf" srcId="{B3B8EC27-3D2D-4321-82EC-BC505369BB59}" destId="{CFBFC5C7-D8D4-4BDF-8CC3-17F685F889B1}" srcOrd="0" destOrd="0" presId="urn:microsoft.com/office/officeart/2005/8/layout/bProcess4"/>
    <dgm:cxn modelId="{9FF35C3D-48AB-4B4A-AB69-6A0166761514}" type="presOf" srcId="{A5BB3715-BA6D-4748-8C78-76C585A1D810}" destId="{AEFC3103-6AD5-4754-87E7-0833AF75A6A7}" srcOrd="0" destOrd="0" presId="urn:microsoft.com/office/officeart/2005/8/layout/bProcess4"/>
    <dgm:cxn modelId="{64ABFFF1-8AD2-48B0-9DE7-80856DBBF477}" srcId="{1DF76FB0-C42E-4C60-A5B5-8AE7C59721B5}" destId="{C5238DAF-22D8-4B01-8C67-4F132ED9885C}" srcOrd="4" destOrd="0" parTransId="{402951F2-38D9-46D0-9EE1-D96D4499EF34}" sibTransId="{676BBB38-70E6-4445-9B3B-A1FF97F19269}"/>
    <dgm:cxn modelId="{B92C77C2-7417-43C3-82D0-7D7E77B5C7FF}" type="presOf" srcId="{A5F451F6-AD20-4EF7-A5B5-972395C87784}" destId="{226814C9-6179-49D4-8C26-F3D0F240BB91}" srcOrd="0" destOrd="0" presId="urn:microsoft.com/office/officeart/2005/8/layout/bProcess4"/>
    <dgm:cxn modelId="{39C8BADF-F758-4699-BC61-71D5D2605FFF}" srcId="{1DF76FB0-C42E-4C60-A5B5-8AE7C59721B5}" destId="{AFFD0795-2024-4B80-889C-B6964B0BE708}" srcOrd="3" destOrd="0" parTransId="{7D2C978A-475E-442D-9178-4F5EC3B0A710}" sibTransId="{A5BB3715-BA6D-4748-8C78-76C585A1D810}"/>
    <dgm:cxn modelId="{08E97528-4519-4D09-B74C-5595D1AC0C6B}" srcId="{1DF76FB0-C42E-4C60-A5B5-8AE7C59721B5}" destId="{A5F451F6-AD20-4EF7-A5B5-972395C87784}" srcOrd="5" destOrd="0" parTransId="{D8DA9C80-E02F-441C-8924-6621300FF8C5}" sibTransId="{E3345897-82BC-4F89-AF20-3084F5A4FECD}"/>
    <dgm:cxn modelId="{FB6702A1-ABD4-49AE-88C0-0E521CA5D695}" type="presOf" srcId="{846FF600-B352-40A6-A3D9-8FCE77B6A967}" destId="{D21A1519-820D-48F1-8CC9-810ECD2B03C7}" srcOrd="0" destOrd="0" presId="urn:microsoft.com/office/officeart/2005/8/layout/bProcess4"/>
    <dgm:cxn modelId="{BD2594ED-0156-477C-A326-56C9987502A4}" type="presOf" srcId="{C5238DAF-22D8-4B01-8C67-4F132ED9885C}" destId="{849557E4-27A5-4D4B-B020-801083B0B290}" srcOrd="0" destOrd="0" presId="urn:microsoft.com/office/officeart/2005/8/layout/bProcess4"/>
    <dgm:cxn modelId="{C6B16718-3B5D-4D70-9DA2-97BAC6E8171C}" type="presOf" srcId="{FB462608-9D21-4213-BFCB-F3C532A9DF68}" destId="{69395BF9-E80A-498E-9F92-09241BB2DB6E}" srcOrd="0" destOrd="0" presId="urn:microsoft.com/office/officeart/2005/8/layout/bProcess4"/>
    <dgm:cxn modelId="{275F2B0F-6291-46CE-B2CB-C932E6C971B4}" type="presParOf" srcId="{063DE89D-6DE8-4733-BCCA-31CF10AA3D08}" destId="{1748860D-0C41-4439-BD53-C4B01CAD5EE4}" srcOrd="0" destOrd="0" presId="urn:microsoft.com/office/officeart/2005/8/layout/bProcess4"/>
    <dgm:cxn modelId="{BF5080FD-9042-4064-ABF5-A745515C7682}" type="presParOf" srcId="{1748860D-0C41-4439-BD53-C4B01CAD5EE4}" destId="{A5CB1BDC-F36D-45EA-BE06-60A24000D429}" srcOrd="0" destOrd="0" presId="urn:microsoft.com/office/officeart/2005/8/layout/bProcess4"/>
    <dgm:cxn modelId="{7B3D6E3E-6CF4-4823-8455-D6FF95119F10}" type="presParOf" srcId="{1748860D-0C41-4439-BD53-C4B01CAD5EE4}" destId="{D21A1519-820D-48F1-8CC9-810ECD2B03C7}" srcOrd="1" destOrd="0" presId="urn:microsoft.com/office/officeart/2005/8/layout/bProcess4"/>
    <dgm:cxn modelId="{498B94F9-F5F1-40D3-8F48-6FCAB2882E04}" type="presParOf" srcId="{063DE89D-6DE8-4733-BCCA-31CF10AA3D08}" destId="{CFBFC5C7-D8D4-4BDF-8CC3-17F685F889B1}" srcOrd="1" destOrd="0" presId="urn:microsoft.com/office/officeart/2005/8/layout/bProcess4"/>
    <dgm:cxn modelId="{A6174E37-0D10-4210-BD39-13AFC3CFCF95}" type="presParOf" srcId="{063DE89D-6DE8-4733-BCCA-31CF10AA3D08}" destId="{634FC4C4-5675-4FE9-B198-281C02D9BCC0}" srcOrd="2" destOrd="0" presId="urn:microsoft.com/office/officeart/2005/8/layout/bProcess4"/>
    <dgm:cxn modelId="{4D4E02E6-B135-4EC2-B03B-A72A12D4F73C}" type="presParOf" srcId="{634FC4C4-5675-4FE9-B198-281C02D9BCC0}" destId="{6EAD7F60-6C0B-43D5-BDDF-E020F9D7D8D0}" srcOrd="0" destOrd="0" presId="urn:microsoft.com/office/officeart/2005/8/layout/bProcess4"/>
    <dgm:cxn modelId="{21A00D7A-6404-4EC7-BAB3-4A2CD8B5F69C}" type="presParOf" srcId="{634FC4C4-5675-4FE9-B198-281C02D9BCC0}" destId="{99D8ECE6-3AB8-4B77-BA55-3E5D9E05BCA9}" srcOrd="1" destOrd="0" presId="urn:microsoft.com/office/officeart/2005/8/layout/bProcess4"/>
    <dgm:cxn modelId="{AAF6419D-14F7-4D6E-BCD9-81EA63ED8F58}" type="presParOf" srcId="{063DE89D-6DE8-4733-BCCA-31CF10AA3D08}" destId="{6EC9280E-08AF-40AA-8C3E-DDB861E32A83}" srcOrd="3" destOrd="0" presId="urn:microsoft.com/office/officeart/2005/8/layout/bProcess4"/>
    <dgm:cxn modelId="{F06E6576-C9F8-44B0-B44D-44112F827F03}" type="presParOf" srcId="{063DE89D-6DE8-4733-BCCA-31CF10AA3D08}" destId="{112B4796-EB4F-4792-99FC-8F82FD486D79}" srcOrd="4" destOrd="0" presId="urn:microsoft.com/office/officeart/2005/8/layout/bProcess4"/>
    <dgm:cxn modelId="{61371247-6567-4CA3-818E-B35759A56DE2}" type="presParOf" srcId="{112B4796-EB4F-4792-99FC-8F82FD486D79}" destId="{343585AB-85EF-4878-94A2-D5B7FD2459EE}" srcOrd="0" destOrd="0" presId="urn:microsoft.com/office/officeart/2005/8/layout/bProcess4"/>
    <dgm:cxn modelId="{47E407F8-8CFD-4525-845B-BDDE908A19DD}" type="presParOf" srcId="{112B4796-EB4F-4792-99FC-8F82FD486D79}" destId="{69395BF9-E80A-498E-9F92-09241BB2DB6E}" srcOrd="1" destOrd="0" presId="urn:microsoft.com/office/officeart/2005/8/layout/bProcess4"/>
    <dgm:cxn modelId="{87E0A13E-526E-49CC-AC07-A49DEB94C99A}" type="presParOf" srcId="{063DE89D-6DE8-4733-BCCA-31CF10AA3D08}" destId="{5DC10522-E8D7-481A-93E7-CB6A2F3A40F7}" srcOrd="5" destOrd="0" presId="urn:microsoft.com/office/officeart/2005/8/layout/bProcess4"/>
    <dgm:cxn modelId="{56D97BA9-7CFB-42BD-B481-E77E2F47B0C5}" type="presParOf" srcId="{063DE89D-6DE8-4733-BCCA-31CF10AA3D08}" destId="{57FA983C-224B-453A-80B6-4C8441DC78C6}" srcOrd="6" destOrd="0" presId="urn:microsoft.com/office/officeart/2005/8/layout/bProcess4"/>
    <dgm:cxn modelId="{97DADD64-AF42-45B9-AADA-44286DC38E17}" type="presParOf" srcId="{57FA983C-224B-453A-80B6-4C8441DC78C6}" destId="{F19E7E4D-E849-49B8-B1A9-C92926EA0AA8}" srcOrd="0" destOrd="0" presId="urn:microsoft.com/office/officeart/2005/8/layout/bProcess4"/>
    <dgm:cxn modelId="{DF5EA5C6-A03D-411F-9E7B-85AC7149430B}" type="presParOf" srcId="{57FA983C-224B-453A-80B6-4C8441DC78C6}" destId="{1F01D0C0-1B93-44E3-9EB1-CF0137EBD83F}" srcOrd="1" destOrd="0" presId="urn:microsoft.com/office/officeart/2005/8/layout/bProcess4"/>
    <dgm:cxn modelId="{AB0A2222-2CE1-4CAA-BA3E-FF2631B87143}" type="presParOf" srcId="{063DE89D-6DE8-4733-BCCA-31CF10AA3D08}" destId="{AEFC3103-6AD5-4754-87E7-0833AF75A6A7}" srcOrd="7" destOrd="0" presId="urn:microsoft.com/office/officeart/2005/8/layout/bProcess4"/>
    <dgm:cxn modelId="{F58FF0D0-925D-407D-8102-E582B5F926EC}" type="presParOf" srcId="{063DE89D-6DE8-4733-BCCA-31CF10AA3D08}" destId="{F488588F-4AD4-407E-A9D6-58B922E3C3F5}" srcOrd="8" destOrd="0" presId="urn:microsoft.com/office/officeart/2005/8/layout/bProcess4"/>
    <dgm:cxn modelId="{2E9EB226-A24A-4DFD-988E-702C9600F1C7}" type="presParOf" srcId="{F488588F-4AD4-407E-A9D6-58B922E3C3F5}" destId="{F7820C5D-8BD1-4CF0-BFAF-36EA6CCDB2FB}" srcOrd="0" destOrd="0" presId="urn:microsoft.com/office/officeart/2005/8/layout/bProcess4"/>
    <dgm:cxn modelId="{18F6794A-DF08-4027-9B03-69413541763C}" type="presParOf" srcId="{F488588F-4AD4-407E-A9D6-58B922E3C3F5}" destId="{849557E4-27A5-4D4B-B020-801083B0B290}" srcOrd="1" destOrd="0" presId="urn:microsoft.com/office/officeart/2005/8/layout/bProcess4"/>
    <dgm:cxn modelId="{03DFA92C-610E-4BD3-837A-ED1BAD52ED88}" type="presParOf" srcId="{063DE89D-6DE8-4733-BCCA-31CF10AA3D08}" destId="{036D3601-631C-472E-8D32-6AEF00B76329}" srcOrd="9" destOrd="0" presId="urn:microsoft.com/office/officeart/2005/8/layout/bProcess4"/>
    <dgm:cxn modelId="{749D1067-9C11-4DFF-AA0A-C656328129E8}" type="presParOf" srcId="{063DE89D-6DE8-4733-BCCA-31CF10AA3D08}" destId="{AC1E37F5-7D58-4313-8AA3-F0FCD7DA85F5}" srcOrd="10" destOrd="0" presId="urn:microsoft.com/office/officeart/2005/8/layout/bProcess4"/>
    <dgm:cxn modelId="{9D1BBA10-1EDB-4159-B541-A3D9050DF512}" type="presParOf" srcId="{AC1E37F5-7D58-4313-8AA3-F0FCD7DA85F5}" destId="{B0655634-A783-45F4-A6E6-A6D9852FDE31}" srcOrd="0" destOrd="0" presId="urn:microsoft.com/office/officeart/2005/8/layout/bProcess4"/>
    <dgm:cxn modelId="{1A9DF867-FC17-4350-8513-DD6F7A4083B3}" type="presParOf" srcId="{AC1E37F5-7D58-4313-8AA3-F0FCD7DA85F5}" destId="{226814C9-6179-49D4-8C26-F3D0F240BB9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4A80796-705A-4026-AE3F-50310195D48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8836280-AA6A-4892-A7F6-B7573461DA50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PERTENECE</a:t>
          </a:r>
          <a:endParaRPr lang="es-MX" dirty="0"/>
        </a:p>
      </dgm:t>
    </dgm:pt>
    <dgm:pt modelId="{5BE3B7FC-59CC-4A17-A90C-C4CB6BD19021}" type="parTrans" cxnId="{801CA8B4-49F1-4414-9BDD-F45B85CCB2BA}">
      <dgm:prSet/>
      <dgm:spPr/>
      <dgm:t>
        <a:bodyPr/>
        <a:lstStyle/>
        <a:p>
          <a:endParaRPr lang="es-MX"/>
        </a:p>
      </dgm:t>
    </dgm:pt>
    <dgm:pt modelId="{1D66F649-7A1D-446D-BFDE-6DE56A909739}" type="sibTrans" cxnId="{801CA8B4-49F1-4414-9BDD-F45B85CCB2BA}">
      <dgm:prSet/>
      <dgm:spPr/>
      <dgm:t>
        <a:bodyPr/>
        <a:lstStyle/>
        <a:p>
          <a:endParaRPr lang="es-MX"/>
        </a:p>
      </dgm:t>
    </dgm:pt>
    <dgm:pt modelId="{6F9BBBA5-8B1E-491A-9C50-4092817013C3}">
      <dgm:prSet phldrT="[Texto]"/>
      <dgm:spPr/>
      <dgm:t>
        <a:bodyPr/>
        <a:lstStyle/>
        <a:p>
          <a:r>
            <a:rPr lang="es-MX" dirty="0" smtClean="0"/>
            <a:t>MANIFIESTA</a:t>
          </a:r>
          <a:endParaRPr lang="es-MX" dirty="0"/>
        </a:p>
      </dgm:t>
    </dgm:pt>
    <dgm:pt modelId="{91FC623B-5154-4F0B-B838-7DD444F49317}" type="parTrans" cxnId="{27E517A6-B412-42DF-971A-3AFED867AF92}">
      <dgm:prSet/>
      <dgm:spPr/>
      <dgm:t>
        <a:bodyPr/>
        <a:lstStyle/>
        <a:p>
          <a:endParaRPr lang="es-MX"/>
        </a:p>
      </dgm:t>
    </dgm:pt>
    <dgm:pt modelId="{A3FBB05B-E7AB-443D-8A8B-68A579EAC347}" type="sibTrans" cxnId="{27E517A6-B412-42DF-971A-3AFED867AF92}">
      <dgm:prSet/>
      <dgm:spPr/>
      <dgm:t>
        <a:bodyPr/>
        <a:lstStyle/>
        <a:p>
          <a:endParaRPr lang="es-MX"/>
        </a:p>
      </dgm:t>
    </dgm:pt>
    <dgm:pt modelId="{97E36571-CA77-4C07-9C3D-1FEFB60E4CE1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IMPLICA</a:t>
          </a:r>
          <a:endParaRPr lang="es-MX" dirty="0"/>
        </a:p>
      </dgm:t>
    </dgm:pt>
    <dgm:pt modelId="{B0EF8783-699E-49B6-97BD-8BB44135E184}" type="parTrans" cxnId="{477786CE-8701-465D-8073-67316DA6DB77}">
      <dgm:prSet/>
      <dgm:spPr/>
      <dgm:t>
        <a:bodyPr/>
        <a:lstStyle/>
        <a:p>
          <a:endParaRPr lang="es-MX"/>
        </a:p>
      </dgm:t>
    </dgm:pt>
    <dgm:pt modelId="{165E6DDD-873B-489D-B313-6EEED4B6863F}" type="sibTrans" cxnId="{477786CE-8701-465D-8073-67316DA6DB77}">
      <dgm:prSet/>
      <dgm:spPr/>
      <dgm:t>
        <a:bodyPr/>
        <a:lstStyle/>
        <a:p>
          <a:endParaRPr lang="es-MX"/>
        </a:p>
      </dgm:t>
    </dgm:pt>
    <dgm:pt modelId="{48CBE453-6581-4BB0-92EF-54214D27EDA2}" type="pres">
      <dgm:prSet presAssocID="{24A80796-705A-4026-AE3F-50310195D48C}" presName="CompostProcess" presStyleCnt="0">
        <dgm:presLayoutVars>
          <dgm:dir/>
          <dgm:resizeHandles val="exact"/>
        </dgm:presLayoutVars>
      </dgm:prSet>
      <dgm:spPr/>
    </dgm:pt>
    <dgm:pt modelId="{D18B08FA-32DA-4298-BB61-2AB8C9995AC0}" type="pres">
      <dgm:prSet presAssocID="{24A80796-705A-4026-AE3F-50310195D48C}" presName="arrow" presStyleLbl="bgShp" presStyleIdx="0" presStyleCnt="1"/>
      <dgm:spPr>
        <a:solidFill>
          <a:srgbClr val="00B050"/>
        </a:solidFill>
      </dgm:spPr>
    </dgm:pt>
    <dgm:pt modelId="{9CC47513-0863-40C7-B0D7-563B2E80A79E}" type="pres">
      <dgm:prSet presAssocID="{24A80796-705A-4026-AE3F-50310195D48C}" presName="linearProcess" presStyleCnt="0"/>
      <dgm:spPr/>
    </dgm:pt>
    <dgm:pt modelId="{75EA03F2-E1AC-4124-A7B5-C099F006B5D5}" type="pres">
      <dgm:prSet presAssocID="{C8836280-AA6A-4892-A7F6-B7573461DA5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DB69E0-786B-4CFD-A0F4-C575B8D9A6A3}" type="pres">
      <dgm:prSet presAssocID="{1D66F649-7A1D-446D-BFDE-6DE56A909739}" presName="sibTrans" presStyleCnt="0"/>
      <dgm:spPr/>
    </dgm:pt>
    <dgm:pt modelId="{F2151729-275A-494E-90FE-6B6FC4EEF60E}" type="pres">
      <dgm:prSet presAssocID="{6F9BBBA5-8B1E-491A-9C50-4092817013C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6B9AEB0-A3F5-483A-8CAB-AA8FC25308D1}" type="pres">
      <dgm:prSet presAssocID="{A3FBB05B-E7AB-443D-8A8B-68A579EAC347}" presName="sibTrans" presStyleCnt="0"/>
      <dgm:spPr/>
    </dgm:pt>
    <dgm:pt modelId="{37039BAD-C47B-4C00-B33F-7D6377F90554}" type="pres">
      <dgm:prSet presAssocID="{97E36571-CA77-4C07-9C3D-1FEFB60E4CE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7E517A6-B412-42DF-971A-3AFED867AF92}" srcId="{24A80796-705A-4026-AE3F-50310195D48C}" destId="{6F9BBBA5-8B1E-491A-9C50-4092817013C3}" srcOrd="1" destOrd="0" parTransId="{91FC623B-5154-4F0B-B838-7DD444F49317}" sibTransId="{A3FBB05B-E7AB-443D-8A8B-68A579EAC347}"/>
    <dgm:cxn modelId="{3700A0A8-6996-4520-BF9A-1362D1E7798D}" type="presOf" srcId="{97E36571-CA77-4C07-9C3D-1FEFB60E4CE1}" destId="{37039BAD-C47B-4C00-B33F-7D6377F90554}" srcOrd="0" destOrd="0" presId="urn:microsoft.com/office/officeart/2005/8/layout/hProcess9"/>
    <dgm:cxn modelId="{313C5168-1CBD-4F5A-8983-2BCB52407C91}" type="presOf" srcId="{C8836280-AA6A-4892-A7F6-B7573461DA50}" destId="{75EA03F2-E1AC-4124-A7B5-C099F006B5D5}" srcOrd="0" destOrd="0" presId="urn:microsoft.com/office/officeart/2005/8/layout/hProcess9"/>
    <dgm:cxn modelId="{A7276E63-18C9-484E-8F82-989A4ACCBD09}" type="presOf" srcId="{24A80796-705A-4026-AE3F-50310195D48C}" destId="{48CBE453-6581-4BB0-92EF-54214D27EDA2}" srcOrd="0" destOrd="0" presId="urn:microsoft.com/office/officeart/2005/8/layout/hProcess9"/>
    <dgm:cxn modelId="{0D4C58EC-DF1C-4E95-BE36-FE45CC0E2C50}" type="presOf" srcId="{6F9BBBA5-8B1E-491A-9C50-4092817013C3}" destId="{F2151729-275A-494E-90FE-6B6FC4EEF60E}" srcOrd="0" destOrd="0" presId="urn:microsoft.com/office/officeart/2005/8/layout/hProcess9"/>
    <dgm:cxn modelId="{477786CE-8701-465D-8073-67316DA6DB77}" srcId="{24A80796-705A-4026-AE3F-50310195D48C}" destId="{97E36571-CA77-4C07-9C3D-1FEFB60E4CE1}" srcOrd="2" destOrd="0" parTransId="{B0EF8783-699E-49B6-97BD-8BB44135E184}" sibTransId="{165E6DDD-873B-489D-B313-6EEED4B6863F}"/>
    <dgm:cxn modelId="{801CA8B4-49F1-4414-9BDD-F45B85CCB2BA}" srcId="{24A80796-705A-4026-AE3F-50310195D48C}" destId="{C8836280-AA6A-4892-A7F6-B7573461DA50}" srcOrd="0" destOrd="0" parTransId="{5BE3B7FC-59CC-4A17-A90C-C4CB6BD19021}" sibTransId="{1D66F649-7A1D-446D-BFDE-6DE56A909739}"/>
    <dgm:cxn modelId="{846487A9-907E-4519-82A9-45FA5AA58B5D}" type="presParOf" srcId="{48CBE453-6581-4BB0-92EF-54214D27EDA2}" destId="{D18B08FA-32DA-4298-BB61-2AB8C9995AC0}" srcOrd="0" destOrd="0" presId="urn:microsoft.com/office/officeart/2005/8/layout/hProcess9"/>
    <dgm:cxn modelId="{EE4225F6-BACF-4B59-9D79-655F10399A6A}" type="presParOf" srcId="{48CBE453-6581-4BB0-92EF-54214D27EDA2}" destId="{9CC47513-0863-40C7-B0D7-563B2E80A79E}" srcOrd="1" destOrd="0" presId="urn:microsoft.com/office/officeart/2005/8/layout/hProcess9"/>
    <dgm:cxn modelId="{DEA4E037-D339-4D9A-927B-42CC713B3BBD}" type="presParOf" srcId="{9CC47513-0863-40C7-B0D7-563B2E80A79E}" destId="{75EA03F2-E1AC-4124-A7B5-C099F006B5D5}" srcOrd="0" destOrd="0" presId="urn:microsoft.com/office/officeart/2005/8/layout/hProcess9"/>
    <dgm:cxn modelId="{7947F842-37FE-443D-BF2A-ED82E7DE1B8B}" type="presParOf" srcId="{9CC47513-0863-40C7-B0D7-563B2E80A79E}" destId="{19DB69E0-786B-4CFD-A0F4-C575B8D9A6A3}" srcOrd="1" destOrd="0" presId="urn:microsoft.com/office/officeart/2005/8/layout/hProcess9"/>
    <dgm:cxn modelId="{37005443-4AD8-4CEB-9AAA-3A972446D93B}" type="presParOf" srcId="{9CC47513-0863-40C7-B0D7-563B2E80A79E}" destId="{F2151729-275A-494E-90FE-6B6FC4EEF60E}" srcOrd="2" destOrd="0" presId="urn:microsoft.com/office/officeart/2005/8/layout/hProcess9"/>
    <dgm:cxn modelId="{65D1ED33-451E-431D-A693-5DB83ED370C9}" type="presParOf" srcId="{9CC47513-0863-40C7-B0D7-563B2E80A79E}" destId="{16B9AEB0-A3F5-483A-8CAB-AA8FC25308D1}" srcOrd="3" destOrd="0" presId="urn:microsoft.com/office/officeart/2005/8/layout/hProcess9"/>
    <dgm:cxn modelId="{BA079A5D-AF2B-4B9F-9591-057FFC12F31A}" type="presParOf" srcId="{9CC47513-0863-40C7-B0D7-563B2E80A79E}" destId="{37039BAD-C47B-4C00-B33F-7D6377F905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rgbClr val="C96F0D"/>
        </a:solidFill>
      </dgm:spPr>
      <dgm:t>
        <a:bodyPr/>
        <a:lstStyle/>
        <a:p>
          <a:r>
            <a:rPr lang="es-MX" dirty="0" smtClean="0"/>
            <a:t>16. Rescatar la oración de los fieles en las celebraciones. SC 53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1053" custScaleY="5743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26EE200C-E8BF-4202-98FE-E376508C73F2}" type="presOf" srcId="{257378F6-F58A-42A5-8984-81A1FA23C283}" destId="{03BBD356-A118-4B6A-8C42-4264FAE0AB14}" srcOrd="0" destOrd="0" presId="urn:microsoft.com/office/officeart/2005/8/layout/vList4"/>
    <dgm:cxn modelId="{F39679CA-9C82-4DF1-B9E0-714B7EDE033E}" type="presOf" srcId="{9B35744B-DA2B-4E02-95CD-C789E542A26C}" destId="{EA1853B7-AC66-4F03-A740-48535E9E5E9A}" srcOrd="0" destOrd="0" presId="urn:microsoft.com/office/officeart/2005/8/layout/vList4"/>
    <dgm:cxn modelId="{980A05E9-BEFF-4727-925B-1FE51503E15D}" type="presOf" srcId="{9B35744B-DA2B-4E02-95CD-C789E542A26C}" destId="{E2F22B56-85DD-4A43-81AA-842BCDE345CA}" srcOrd="1" destOrd="0" presId="urn:microsoft.com/office/officeart/2005/8/layout/vList4"/>
    <dgm:cxn modelId="{AEBBC942-12F3-4784-8DA6-FF3A72057146}" type="presParOf" srcId="{03BBD356-A118-4B6A-8C42-4264FAE0AB14}" destId="{9722C271-54B9-4214-B18A-680E32F1229E}" srcOrd="0" destOrd="0" presId="urn:microsoft.com/office/officeart/2005/8/layout/vList4"/>
    <dgm:cxn modelId="{1B94A8DE-49A2-42A5-89BD-016A77D4241E}" type="presParOf" srcId="{9722C271-54B9-4214-B18A-680E32F1229E}" destId="{EA1853B7-AC66-4F03-A740-48535E9E5E9A}" srcOrd="0" destOrd="0" presId="urn:microsoft.com/office/officeart/2005/8/layout/vList4"/>
    <dgm:cxn modelId="{99E1234B-5A9A-4999-B9E6-1C31D44D6A86}" type="presParOf" srcId="{9722C271-54B9-4214-B18A-680E32F1229E}" destId="{171D7EB7-AF35-4295-B55F-AD8929ABAA85}" srcOrd="1" destOrd="0" presId="urn:microsoft.com/office/officeart/2005/8/layout/vList4"/>
    <dgm:cxn modelId="{C2B8FDB0-BFB3-4AFB-ADC6-B8CA70C44ACE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rgbClr val="00FF00"/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17. Se tenga iniciación cristiana de adultos.SC 64, 71, 74</a:t>
          </a:r>
          <a:endParaRPr lang="es-MX" dirty="0">
            <a:solidFill>
              <a:srgbClr val="C00000"/>
            </a:solidFill>
          </a:endParaRPr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15790" custScaleY="8108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4CD3A8BF-8FA4-4A7F-B860-E3CFF0C59FB8}" type="presOf" srcId="{9B35744B-DA2B-4E02-95CD-C789E542A26C}" destId="{EA1853B7-AC66-4F03-A740-48535E9E5E9A}" srcOrd="0" destOrd="0" presId="urn:microsoft.com/office/officeart/2005/8/layout/vList4"/>
    <dgm:cxn modelId="{A84A8CE9-203D-4334-87BF-739A64A29BA0}" type="presOf" srcId="{9B35744B-DA2B-4E02-95CD-C789E542A26C}" destId="{E2F22B56-85DD-4A43-81AA-842BCDE345CA}" srcOrd="1" destOrd="0" presId="urn:microsoft.com/office/officeart/2005/8/layout/vList4"/>
    <dgm:cxn modelId="{EDE95E7B-03EF-4C2B-9509-FD08679CBF5D}" type="presOf" srcId="{257378F6-F58A-42A5-8984-81A1FA23C283}" destId="{03BBD356-A118-4B6A-8C42-4264FAE0AB14}" srcOrd="0" destOrd="0" presId="urn:microsoft.com/office/officeart/2005/8/layout/vList4"/>
    <dgm:cxn modelId="{1B8C9F0A-8770-43AF-BDD7-A5E87B2FDE0D}" type="presParOf" srcId="{03BBD356-A118-4B6A-8C42-4264FAE0AB14}" destId="{9722C271-54B9-4214-B18A-680E32F1229E}" srcOrd="0" destOrd="0" presId="urn:microsoft.com/office/officeart/2005/8/layout/vList4"/>
    <dgm:cxn modelId="{1E19873F-DAEA-4C0F-9B09-F4302119B935}" type="presParOf" srcId="{9722C271-54B9-4214-B18A-680E32F1229E}" destId="{EA1853B7-AC66-4F03-A740-48535E9E5E9A}" srcOrd="0" destOrd="0" presId="urn:microsoft.com/office/officeart/2005/8/layout/vList4"/>
    <dgm:cxn modelId="{9F013D13-5A06-421B-808F-2389BA5B66FB}" type="presParOf" srcId="{9722C271-54B9-4214-B18A-680E32F1229E}" destId="{171D7EB7-AF35-4295-B55F-AD8929ABAA85}" srcOrd="1" destOrd="0" presId="urn:microsoft.com/office/officeart/2005/8/layout/vList4"/>
    <dgm:cxn modelId="{7D1D5150-F058-421F-BF89-1023454F7346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dirty="0" smtClean="0"/>
            <a:t>18. Revisar y editar los rituales de los sacramentos. SC 62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1053" custScaleY="6756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F75D76C-BE56-49DA-87BE-2700BD60D5C1}" type="presOf" srcId="{257378F6-F58A-42A5-8984-81A1FA23C283}" destId="{03BBD356-A118-4B6A-8C42-4264FAE0AB14}" srcOrd="0" destOrd="0" presId="urn:microsoft.com/office/officeart/2005/8/layout/vList4"/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B074E72B-2BD7-4841-AB40-AA5174DC4B13}" type="presOf" srcId="{9B35744B-DA2B-4E02-95CD-C789E542A26C}" destId="{EA1853B7-AC66-4F03-A740-48535E9E5E9A}" srcOrd="0" destOrd="0" presId="urn:microsoft.com/office/officeart/2005/8/layout/vList4"/>
    <dgm:cxn modelId="{F5FB51C2-4675-4875-A2A5-A1DCF82A1B99}" type="presOf" srcId="{9B35744B-DA2B-4E02-95CD-C789E542A26C}" destId="{E2F22B56-85DD-4A43-81AA-842BCDE345CA}" srcOrd="1" destOrd="0" presId="urn:microsoft.com/office/officeart/2005/8/layout/vList4"/>
    <dgm:cxn modelId="{7FDA011D-8D63-4D42-857B-AF05FA2B696A}" type="presParOf" srcId="{03BBD356-A118-4B6A-8C42-4264FAE0AB14}" destId="{9722C271-54B9-4214-B18A-680E32F1229E}" srcOrd="0" destOrd="0" presId="urn:microsoft.com/office/officeart/2005/8/layout/vList4"/>
    <dgm:cxn modelId="{0ABD8CED-2E33-4271-8DA5-780362B6A6C5}" type="presParOf" srcId="{9722C271-54B9-4214-B18A-680E32F1229E}" destId="{EA1853B7-AC66-4F03-A740-48535E9E5E9A}" srcOrd="0" destOrd="0" presId="urn:microsoft.com/office/officeart/2005/8/layout/vList4"/>
    <dgm:cxn modelId="{5A04FE6A-A3BB-4279-9548-3EAA30FAC588}" type="presParOf" srcId="{9722C271-54B9-4214-B18A-680E32F1229E}" destId="{171D7EB7-AF35-4295-B55F-AD8929ABAA85}" srcOrd="1" destOrd="0" presId="urn:microsoft.com/office/officeart/2005/8/layout/vList4"/>
    <dgm:cxn modelId="{30033B43-233B-4AA8-B7BA-5F91A32B33A2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 smtClean="0"/>
            <a:t>19. Renovar la Liturgia de las Horas.SC 88, 90, 94 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21053" custScaleY="608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16CAFEDC-6396-48FE-B1C8-40CD6F60C51E}" type="presOf" srcId="{9B35744B-DA2B-4E02-95CD-C789E542A26C}" destId="{E2F22B56-85DD-4A43-81AA-842BCDE345CA}" srcOrd="1" destOrd="0" presId="urn:microsoft.com/office/officeart/2005/8/layout/vList4"/>
    <dgm:cxn modelId="{D2542CF0-5C89-4F94-AC81-CDA9514C145A}" type="presOf" srcId="{257378F6-F58A-42A5-8984-81A1FA23C283}" destId="{03BBD356-A118-4B6A-8C42-4264FAE0AB14}" srcOrd="0" destOrd="0" presId="urn:microsoft.com/office/officeart/2005/8/layout/vList4"/>
    <dgm:cxn modelId="{33485740-05DB-4C6A-AB0A-CB3911E1C5FE}" type="presOf" srcId="{9B35744B-DA2B-4E02-95CD-C789E542A26C}" destId="{EA1853B7-AC66-4F03-A740-48535E9E5E9A}" srcOrd="0" destOrd="0" presId="urn:microsoft.com/office/officeart/2005/8/layout/vList4"/>
    <dgm:cxn modelId="{2717FD87-D757-4D65-8587-74C4E9C88D1F}" type="presParOf" srcId="{03BBD356-A118-4B6A-8C42-4264FAE0AB14}" destId="{9722C271-54B9-4214-B18A-680E32F1229E}" srcOrd="0" destOrd="0" presId="urn:microsoft.com/office/officeart/2005/8/layout/vList4"/>
    <dgm:cxn modelId="{7251A6A5-4FD8-4C06-BA19-B86D44CCB80A}" type="presParOf" srcId="{9722C271-54B9-4214-B18A-680E32F1229E}" destId="{EA1853B7-AC66-4F03-A740-48535E9E5E9A}" srcOrd="0" destOrd="0" presId="urn:microsoft.com/office/officeart/2005/8/layout/vList4"/>
    <dgm:cxn modelId="{B1B58451-3FD6-49B8-B2FE-D35CBB059A60}" type="presParOf" srcId="{9722C271-54B9-4214-B18A-680E32F1229E}" destId="{171D7EB7-AF35-4295-B55F-AD8929ABAA85}" srcOrd="1" destOrd="0" presId="urn:microsoft.com/office/officeart/2005/8/layout/vList4"/>
    <dgm:cxn modelId="{490DBC24-2671-496A-98EC-A67D2E012193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20. Resaltar el simbolismo y la Palabra en los sacramentos. SC 59</a:t>
          </a:r>
          <a:endParaRPr lang="es-MX" dirty="0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0" presStyleCnt="1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0" presStyleCnt="1" custScaleX="112281" custScaleY="709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35C5D8E-5758-4F6B-9893-08653CC1FD48}" type="presOf" srcId="{257378F6-F58A-42A5-8984-81A1FA23C283}" destId="{03BBD356-A118-4B6A-8C42-4264FAE0AB14}" srcOrd="0" destOrd="0" presId="urn:microsoft.com/office/officeart/2005/8/layout/vList4"/>
    <dgm:cxn modelId="{F3DF8D6B-B1DF-485D-9676-4DF3916629EB}" srcId="{257378F6-F58A-42A5-8984-81A1FA23C283}" destId="{9B35744B-DA2B-4E02-95CD-C789E542A26C}" srcOrd="0" destOrd="0" parTransId="{9DA5135D-052B-42B2-B62E-02804B83B059}" sibTransId="{B541F30C-7B75-4F53-A0A1-05330597819D}"/>
    <dgm:cxn modelId="{5044E88D-06AB-468D-BA3E-F1D526273978}" type="presOf" srcId="{9B35744B-DA2B-4E02-95CD-C789E542A26C}" destId="{EA1853B7-AC66-4F03-A740-48535E9E5E9A}" srcOrd="0" destOrd="0" presId="urn:microsoft.com/office/officeart/2005/8/layout/vList4"/>
    <dgm:cxn modelId="{7755CDE8-DB4D-4E28-AABF-848E02EBDF17}" type="presOf" srcId="{9B35744B-DA2B-4E02-95CD-C789E542A26C}" destId="{E2F22B56-85DD-4A43-81AA-842BCDE345CA}" srcOrd="1" destOrd="0" presId="urn:microsoft.com/office/officeart/2005/8/layout/vList4"/>
    <dgm:cxn modelId="{9156AED4-CD7A-4363-9081-BB60DD3C0090}" type="presParOf" srcId="{03BBD356-A118-4B6A-8C42-4264FAE0AB14}" destId="{9722C271-54B9-4214-B18A-680E32F1229E}" srcOrd="0" destOrd="0" presId="urn:microsoft.com/office/officeart/2005/8/layout/vList4"/>
    <dgm:cxn modelId="{C59FDFEE-DBB6-4771-A89A-AF9198262252}" type="presParOf" srcId="{9722C271-54B9-4214-B18A-680E32F1229E}" destId="{EA1853B7-AC66-4F03-A740-48535E9E5E9A}" srcOrd="0" destOrd="0" presId="urn:microsoft.com/office/officeart/2005/8/layout/vList4"/>
    <dgm:cxn modelId="{15654529-2A89-4EEC-82ED-B7F03DCDC28F}" type="presParOf" srcId="{9722C271-54B9-4214-B18A-680E32F1229E}" destId="{171D7EB7-AF35-4295-B55F-AD8929ABAA85}" srcOrd="1" destOrd="0" presId="urn:microsoft.com/office/officeart/2005/8/layout/vList4"/>
    <dgm:cxn modelId="{5699A1AC-69DA-4F61-9EC7-464DA68A0015}" type="presParOf" srcId="{9722C271-54B9-4214-B18A-680E32F1229E}" destId="{E2F22B56-85DD-4A43-81AA-842BCDE345C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3250C5E-94F9-4161-AB64-7B590AA1B625}" type="doc">
      <dgm:prSet loTypeId="urn:microsoft.com/office/officeart/2005/8/layout/arrow5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033F5D3-A63E-46AE-9F9F-6D77E7A034B3}" type="pres">
      <dgm:prSet presAssocID="{83250C5E-94F9-4161-AB64-7B590AA1B62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</dgm:ptLst>
  <dgm:cxnLst>
    <dgm:cxn modelId="{FA0EF138-7263-48D5-98BA-3094B927CAAF}" type="presOf" srcId="{83250C5E-94F9-4161-AB64-7B590AA1B625}" destId="{B033F5D3-A63E-46AE-9F9F-6D77E7A034B3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8CE0FC6-E004-4211-915F-ACC131FA857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A287CF8-AED7-4AEA-AFB7-9E90ECB0F9A0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ANUNCIA</a:t>
          </a:r>
          <a:endParaRPr lang="es-MX" dirty="0"/>
        </a:p>
      </dgm:t>
    </dgm:pt>
    <dgm:pt modelId="{213F2FAD-D521-4FC4-B304-7E357A186EE3}" type="parTrans" cxnId="{667B8FEF-7F50-4EA6-B251-894D0BBD767B}">
      <dgm:prSet/>
      <dgm:spPr/>
      <dgm:t>
        <a:bodyPr/>
        <a:lstStyle/>
        <a:p>
          <a:endParaRPr lang="es-MX"/>
        </a:p>
      </dgm:t>
    </dgm:pt>
    <dgm:pt modelId="{D13281EA-82C1-451C-AD30-0E0AB9E0D923}" type="sibTrans" cxnId="{667B8FEF-7F50-4EA6-B251-894D0BBD767B}">
      <dgm:prSet/>
      <dgm:spPr/>
      <dgm:t>
        <a:bodyPr/>
        <a:lstStyle/>
        <a:p>
          <a:endParaRPr lang="es-MX"/>
        </a:p>
      </dgm:t>
    </dgm:pt>
    <dgm:pt modelId="{784968D1-1D61-4EC9-BBD5-133842F82457}">
      <dgm:prSet phldrT="[Texto]"/>
      <dgm:spPr/>
      <dgm:t>
        <a:bodyPr/>
        <a:lstStyle/>
        <a:p>
          <a:r>
            <a:rPr lang="es-MX" dirty="0" smtClean="0"/>
            <a:t>PALABRA</a:t>
          </a:r>
          <a:endParaRPr lang="es-MX" dirty="0"/>
        </a:p>
      </dgm:t>
    </dgm:pt>
    <dgm:pt modelId="{283F5692-359F-4615-B43D-1295A69F5AB0}" type="parTrans" cxnId="{DB874560-5BC9-41F8-AA29-1ADCC508BEF4}">
      <dgm:prSet/>
      <dgm:spPr/>
      <dgm:t>
        <a:bodyPr/>
        <a:lstStyle/>
        <a:p>
          <a:endParaRPr lang="es-MX"/>
        </a:p>
      </dgm:t>
    </dgm:pt>
    <dgm:pt modelId="{8EA7D3D6-8325-48B8-9874-FC638E5F0E04}" type="sibTrans" cxnId="{DB874560-5BC9-41F8-AA29-1ADCC508BEF4}">
      <dgm:prSet/>
      <dgm:spPr/>
      <dgm:t>
        <a:bodyPr/>
        <a:lstStyle/>
        <a:p>
          <a:endParaRPr lang="es-MX"/>
        </a:p>
      </dgm:t>
    </dgm:pt>
    <dgm:pt modelId="{5DAF410D-BAE3-4FA6-B5F2-9F8015C4CD2A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REALIZA</a:t>
          </a:r>
          <a:endParaRPr lang="es-MX" dirty="0"/>
        </a:p>
      </dgm:t>
    </dgm:pt>
    <dgm:pt modelId="{DA6153D4-2E1F-4E57-B7FB-EB1FCE2AC36D}" type="parTrans" cxnId="{AB1F4EAC-C351-4E4E-B1F4-3E44200701E1}">
      <dgm:prSet/>
      <dgm:spPr/>
      <dgm:t>
        <a:bodyPr/>
        <a:lstStyle/>
        <a:p>
          <a:endParaRPr lang="es-MX"/>
        </a:p>
      </dgm:t>
    </dgm:pt>
    <dgm:pt modelId="{E22064D9-F265-4D31-B277-74772A1ABACA}" type="sibTrans" cxnId="{AB1F4EAC-C351-4E4E-B1F4-3E44200701E1}">
      <dgm:prSet/>
      <dgm:spPr/>
      <dgm:t>
        <a:bodyPr/>
        <a:lstStyle/>
        <a:p>
          <a:endParaRPr lang="es-MX"/>
        </a:p>
      </dgm:t>
    </dgm:pt>
    <dgm:pt modelId="{F6DE7AF5-4FF2-40EF-800E-651D2E1CFE4F}">
      <dgm:prSet phldrT="[Texto]"/>
      <dgm:spPr/>
      <dgm:t>
        <a:bodyPr/>
        <a:lstStyle/>
        <a:p>
          <a:r>
            <a:rPr lang="es-MX" dirty="0" smtClean="0"/>
            <a:t>ACCIONES Y SIGNOS</a:t>
          </a:r>
          <a:endParaRPr lang="es-MX" dirty="0"/>
        </a:p>
      </dgm:t>
    </dgm:pt>
    <dgm:pt modelId="{2ABA7212-3813-4C1C-B2FC-23EBF8157DFC}" type="parTrans" cxnId="{8C8726FF-3CA9-4BB0-8C7D-3557ECBA5DAE}">
      <dgm:prSet/>
      <dgm:spPr/>
      <dgm:t>
        <a:bodyPr/>
        <a:lstStyle/>
        <a:p>
          <a:endParaRPr lang="es-MX"/>
        </a:p>
      </dgm:t>
    </dgm:pt>
    <dgm:pt modelId="{80DD83EB-35F1-4D58-B3B7-36C5BB529107}" type="sibTrans" cxnId="{8C8726FF-3CA9-4BB0-8C7D-3557ECBA5DAE}">
      <dgm:prSet/>
      <dgm:spPr/>
      <dgm:t>
        <a:bodyPr/>
        <a:lstStyle/>
        <a:p>
          <a:endParaRPr lang="es-MX"/>
        </a:p>
      </dgm:t>
    </dgm:pt>
    <dgm:pt modelId="{1ABD802A-63A4-4ACC-A252-C40B559DE33D}">
      <dgm:prSet phldrT="[Texto]"/>
      <dgm:spPr/>
      <dgm:t>
        <a:bodyPr/>
        <a:lstStyle/>
        <a:p>
          <a:r>
            <a:rPr lang="es-MX" dirty="0" smtClean="0"/>
            <a:t>OBRA DE SALVACIÓN</a:t>
          </a:r>
          <a:endParaRPr lang="es-MX" dirty="0"/>
        </a:p>
      </dgm:t>
    </dgm:pt>
    <dgm:pt modelId="{BDB4CB53-0AC0-4801-8619-6D014F96B482}" type="parTrans" cxnId="{7643CA14-4761-4F76-BE30-93467EAC943F}">
      <dgm:prSet/>
      <dgm:spPr/>
      <dgm:t>
        <a:bodyPr/>
        <a:lstStyle/>
        <a:p>
          <a:endParaRPr lang="es-MX"/>
        </a:p>
      </dgm:t>
    </dgm:pt>
    <dgm:pt modelId="{AB6AB967-BB7F-4288-A170-D3B52C5AF729}" type="sibTrans" cxnId="{7643CA14-4761-4F76-BE30-93467EAC943F}">
      <dgm:prSet/>
      <dgm:spPr/>
      <dgm:t>
        <a:bodyPr/>
        <a:lstStyle/>
        <a:p>
          <a:endParaRPr lang="es-MX"/>
        </a:p>
      </dgm:t>
    </dgm:pt>
    <dgm:pt modelId="{487C0B07-82A7-4F44-AA5A-E3D9A439ADD7}">
      <dgm:prSet phldrT="[Texto]"/>
      <dgm:spPr/>
      <dgm:t>
        <a:bodyPr/>
        <a:lstStyle/>
        <a:p>
          <a:r>
            <a:rPr lang="es-MX" dirty="0" smtClean="0"/>
            <a:t>MISTERIO PASCUAL</a:t>
          </a:r>
          <a:endParaRPr lang="es-MX" dirty="0"/>
        </a:p>
      </dgm:t>
    </dgm:pt>
    <dgm:pt modelId="{62B71854-5172-4022-9ADA-A50573AA94E9}" type="parTrans" cxnId="{0849B83C-AE0E-4699-86FA-AB2BCF4BD312}">
      <dgm:prSet/>
      <dgm:spPr/>
      <dgm:t>
        <a:bodyPr/>
        <a:lstStyle/>
        <a:p>
          <a:endParaRPr lang="es-MX"/>
        </a:p>
      </dgm:t>
    </dgm:pt>
    <dgm:pt modelId="{16F01EDD-72EB-4E81-965D-3DD3C292DEA8}" type="sibTrans" cxnId="{0849B83C-AE0E-4699-86FA-AB2BCF4BD312}">
      <dgm:prSet/>
      <dgm:spPr/>
      <dgm:t>
        <a:bodyPr/>
        <a:lstStyle/>
        <a:p>
          <a:endParaRPr lang="es-MX"/>
        </a:p>
      </dgm:t>
    </dgm:pt>
    <dgm:pt modelId="{A2B4442F-BC2A-4255-97A1-56846D244EDC}" type="pres">
      <dgm:prSet presAssocID="{48CE0FC6-E004-4211-915F-ACC131FA857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3A6DA12B-EA8B-436F-8E51-02A966CAE4CC}" type="pres">
      <dgm:prSet presAssocID="{5A287CF8-AED7-4AEA-AFB7-9E90ECB0F9A0}" presName="composite" presStyleCnt="0"/>
      <dgm:spPr/>
    </dgm:pt>
    <dgm:pt modelId="{AF948ED4-EA54-43C6-ABAE-068985ED1439}" type="pres">
      <dgm:prSet presAssocID="{5A287CF8-AED7-4AEA-AFB7-9E90ECB0F9A0}" presName="bentUpArrow1" presStyleLbl="alignImgPlace1" presStyleIdx="0" presStyleCnt="2"/>
      <dgm:spPr>
        <a:solidFill>
          <a:srgbClr val="FFFF00"/>
        </a:solidFill>
      </dgm:spPr>
      <dgm:t>
        <a:bodyPr/>
        <a:lstStyle/>
        <a:p>
          <a:endParaRPr lang="es-MX"/>
        </a:p>
      </dgm:t>
    </dgm:pt>
    <dgm:pt modelId="{D89A1E22-C410-48E8-B70C-BC8FC6D52E56}" type="pres">
      <dgm:prSet presAssocID="{5A287CF8-AED7-4AEA-AFB7-9E90ECB0F9A0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7987E5-4DAF-4DB0-830D-4FF6C8C35395}" type="pres">
      <dgm:prSet presAssocID="{5A287CF8-AED7-4AEA-AFB7-9E90ECB0F9A0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D88A25-9C84-444B-ADBF-4DE4C188E245}" type="pres">
      <dgm:prSet presAssocID="{D13281EA-82C1-451C-AD30-0E0AB9E0D923}" presName="sibTrans" presStyleCnt="0"/>
      <dgm:spPr/>
    </dgm:pt>
    <dgm:pt modelId="{D66DFEE1-D2FF-43DA-B58D-9F8545C7009E}" type="pres">
      <dgm:prSet presAssocID="{5DAF410D-BAE3-4FA6-B5F2-9F8015C4CD2A}" presName="composite" presStyleCnt="0"/>
      <dgm:spPr/>
    </dgm:pt>
    <dgm:pt modelId="{550965ED-E053-42EF-8A34-28DCA736D7E2}" type="pres">
      <dgm:prSet presAssocID="{5DAF410D-BAE3-4FA6-B5F2-9F8015C4CD2A}" presName="bentUpArrow1" presStyleLbl="alignImgPlace1" presStyleIdx="1" presStyleCnt="2"/>
      <dgm:spPr>
        <a:solidFill>
          <a:srgbClr val="FFC000"/>
        </a:solidFill>
      </dgm:spPr>
      <dgm:t>
        <a:bodyPr/>
        <a:lstStyle/>
        <a:p>
          <a:endParaRPr lang="es-MX"/>
        </a:p>
      </dgm:t>
    </dgm:pt>
    <dgm:pt modelId="{B9C3B3E8-2ECD-4CC1-8FBE-A30127EA8FDA}" type="pres">
      <dgm:prSet presAssocID="{5DAF410D-BAE3-4FA6-B5F2-9F8015C4CD2A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ED5B2A-F9A0-48EC-AD96-1ACCD4C7DD97}" type="pres">
      <dgm:prSet presAssocID="{5DAF410D-BAE3-4FA6-B5F2-9F8015C4CD2A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5F8C102-17DB-4898-BAF0-DB2E9F1ED385}" type="pres">
      <dgm:prSet presAssocID="{E22064D9-F265-4D31-B277-74772A1ABACA}" presName="sibTrans" presStyleCnt="0"/>
      <dgm:spPr/>
    </dgm:pt>
    <dgm:pt modelId="{96FF762C-8832-4EB4-A9D9-E8D71EE6BC8D}" type="pres">
      <dgm:prSet presAssocID="{1ABD802A-63A4-4ACC-A252-C40B559DE33D}" presName="composite" presStyleCnt="0"/>
      <dgm:spPr/>
    </dgm:pt>
    <dgm:pt modelId="{5C86BFCD-BB8D-4089-BC64-756EC8DC263E}" type="pres">
      <dgm:prSet presAssocID="{1ABD802A-63A4-4ACC-A252-C40B559DE33D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93AB22B-620A-4FBB-8DD3-234BBDC7B4C7}" type="pres">
      <dgm:prSet presAssocID="{1ABD802A-63A4-4ACC-A252-C40B559DE33D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3435F74-32DA-4D1D-B8B3-A259A0085F81}" type="presOf" srcId="{487C0B07-82A7-4F44-AA5A-E3D9A439ADD7}" destId="{993AB22B-620A-4FBB-8DD3-234BBDC7B4C7}" srcOrd="0" destOrd="0" presId="urn:microsoft.com/office/officeart/2005/8/layout/StepDownProcess"/>
    <dgm:cxn modelId="{0849B83C-AE0E-4699-86FA-AB2BCF4BD312}" srcId="{1ABD802A-63A4-4ACC-A252-C40B559DE33D}" destId="{487C0B07-82A7-4F44-AA5A-E3D9A439ADD7}" srcOrd="0" destOrd="0" parTransId="{62B71854-5172-4022-9ADA-A50573AA94E9}" sibTransId="{16F01EDD-72EB-4E81-965D-3DD3C292DEA8}"/>
    <dgm:cxn modelId="{7643CA14-4761-4F76-BE30-93467EAC943F}" srcId="{48CE0FC6-E004-4211-915F-ACC131FA857F}" destId="{1ABD802A-63A4-4ACC-A252-C40B559DE33D}" srcOrd="2" destOrd="0" parTransId="{BDB4CB53-0AC0-4801-8619-6D014F96B482}" sibTransId="{AB6AB967-BB7F-4288-A170-D3B52C5AF729}"/>
    <dgm:cxn modelId="{667B8FEF-7F50-4EA6-B251-894D0BBD767B}" srcId="{48CE0FC6-E004-4211-915F-ACC131FA857F}" destId="{5A287CF8-AED7-4AEA-AFB7-9E90ECB0F9A0}" srcOrd="0" destOrd="0" parTransId="{213F2FAD-D521-4FC4-B304-7E357A186EE3}" sibTransId="{D13281EA-82C1-451C-AD30-0E0AB9E0D923}"/>
    <dgm:cxn modelId="{AB1F4EAC-C351-4E4E-B1F4-3E44200701E1}" srcId="{48CE0FC6-E004-4211-915F-ACC131FA857F}" destId="{5DAF410D-BAE3-4FA6-B5F2-9F8015C4CD2A}" srcOrd="1" destOrd="0" parTransId="{DA6153D4-2E1F-4E57-B7FB-EB1FCE2AC36D}" sibTransId="{E22064D9-F265-4D31-B277-74772A1ABACA}"/>
    <dgm:cxn modelId="{62A3701F-9E92-49F1-9C5B-D1449BD23A36}" type="presOf" srcId="{1ABD802A-63A4-4ACC-A252-C40B559DE33D}" destId="{5C86BFCD-BB8D-4089-BC64-756EC8DC263E}" srcOrd="0" destOrd="0" presId="urn:microsoft.com/office/officeart/2005/8/layout/StepDownProcess"/>
    <dgm:cxn modelId="{D814DADB-EAD8-4AA1-82C5-BEE3E4448D64}" type="presOf" srcId="{784968D1-1D61-4EC9-BBD5-133842F82457}" destId="{A27987E5-4DAF-4DB0-830D-4FF6C8C35395}" srcOrd="0" destOrd="0" presId="urn:microsoft.com/office/officeart/2005/8/layout/StepDownProcess"/>
    <dgm:cxn modelId="{8C8726FF-3CA9-4BB0-8C7D-3557ECBA5DAE}" srcId="{5DAF410D-BAE3-4FA6-B5F2-9F8015C4CD2A}" destId="{F6DE7AF5-4FF2-40EF-800E-651D2E1CFE4F}" srcOrd="0" destOrd="0" parTransId="{2ABA7212-3813-4C1C-B2FC-23EBF8157DFC}" sibTransId="{80DD83EB-35F1-4D58-B3B7-36C5BB529107}"/>
    <dgm:cxn modelId="{4598DF4D-7BE9-4D12-ADE1-EF3B7AB9EC81}" type="presOf" srcId="{5DAF410D-BAE3-4FA6-B5F2-9F8015C4CD2A}" destId="{B9C3B3E8-2ECD-4CC1-8FBE-A30127EA8FDA}" srcOrd="0" destOrd="0" presId="urn:microsoft.com/office/officeart/2005/8/layout/StepDownProcess"/>
    <dgm:cxn modelId="{C8491862-0265-4FA4-A79D-47A2C3CA4E8D}" type="presOf" srcId="{48CE0FC6-E004-4211-915F-ACC131FA857F}" destId="{A2B4442F-BC2A-4255-97A1-56846D244EDC}" srcOrd="0" destOrd="0" presId="urn:microsoft.com/office/officeart/2005/8/layout/StepDownProcess"/>
    <dgm:cxn modelId="{8B07F99B-9510-4B38-B674-1F22A8C02FE8}" type="presOf" srcId="{F6DE7AF5-4FF2-40EF-800E-651D2E1CFE4F}" destId="{D6ED5B2A-F9A0-48EC-AD96-1ACCD4C7DD97}" srcOrd="0" destOrd="0" presId="urn:microsoft.com/office/officeart/2005/8/layout/StepDownProcess"/>
    <dgm:cxn modelId="{DB874560-5BC9-41F8-AA29-1ADCC508BEF4}" srcId="{5A287CF8-AED7-4AEA-AFB7-9E90ECB0F9A0}" destId="{784968D1-1D61-4EC9-BBD5-133842F82457}" srcOrd="0" destOrd="0" parTransId="{283F5692-359F-4615-B43D-1295A69F5AB0}" sibTransId="{8EA7D3D6-8325-48B8-9874-FC638E5F0E04}"/>
    <dgm:cxn modelId="{05F2E3D1-DA7C-40BB-ABDA-0341BFB52C1D}" type="presOf" srcId="{5A287CF8-AED7-4AEA-AFB7-9E90ECB0F9A0}" destId="{D89A1E22-C410-48E8-B70C-BC8FC6D52E56}" srcOrd="0" destOrd="0" presId="urn:microsoft.com/office/officeart/2005/8/layout/StepDownProcess"/>
    <dgm:cxn modelId="{E5F01E48-5C69-465B-8DD9-97DC7BBEF91B}" type="presParOf" srcId="{A2B4442F-BC2A-4255-97A1-56846D244EDC}" destId="{3A6DA12B-EA8B-436F-8E51-02A966CAE4CC}" srcOrd="0" destOrd="0" presId="urn:microsoft.com/office/officeart/2005/8/layout/StepDownProcess"/>
    <dgm:cxn modelId="{E5E15802-9706-4B73-A91B-0D1F1277CCE0}" type="presParOf" srcId="{3A6DA12B-EA8B-436F-8E51-02A966CAE4CC}" destId="{AF948ED4-EA54-43C6-ABAE-068985ED1439}" srcOrd="0" destOrd="0" presId="urn:microsoft.com/office/officeart/2005/8/layout/StepDownProcess"/>
    <dgm:cxn modelId="{DE12021E-3380-4B13-A767-3F09D57D86F5}" type="presParOf" srcId="{3A6DA12B-EA8B-436F-8E51-02A966CAE4CC}" destId="{D89A1E22-C410-48E8-B70C-BC8FC6D52E56}" srcOrd="1" destOrd="0" presId="urn:microsoft.com/office/officeart/2005/8/layout/StepDownProcess"/>
    <dgm:cxn modelId="{D2CF52C1-7FBB-4D04-BA03-04EB01B52CE2}" type="presParOf" srcId="{3A6DA12B-EA8B-436F-8E51-02A966CAE4CC}" destId="{A27987E5-4DAF-4DB0-830D-4FF6C8C35395}" srcOrd="2" destOrd="0" presId="urn:microsoft.com/office/officeart/2005/8/layout/StepDownProcess"/>
    <dgm:cxn modelId="{169F0FC8-B469-499B-9144-A624396DA43E}" type="presParOf" srcId="{A2B4442F-BC2A-4255-97A1-56846D244EDC}" destId="{64D88A25-9C84-444B-ADBF-4DE4C188E245}" srcOrd="1" destOrd="0" presId="urn:microsoft.com/office/officeart/2005/8/layout/StepDownProcess"/>
    <dgm:cxn modelId="{0275FD58-61FC-4686-8C6B-9E21AAEF5AAC}" type="presParOf" srcId="{A2B4442F-BC2A-4255-97A1-56846D244EDC}" destId="{D66DFEE1-D2FF-43DA-B58D-9F8545C7009E}" srcOrd="2" destOrd="0" presId="urn:microsoft.com/office/officeart/2005/8/layout/StepDownProcess"/>
    <dgm:cxn modelId="{81203026-6CD1-4551-BBD3-55E2019D1D0A}" type="presParOf" srcId="{D66DFEE1-D2FF-43DA-B58D-9F8545C7009E}" destId="{550965ED-E053-42EF-8A34-28DCA736D7E2}" srcOrd="0" destOrd="0" presId="urn:microsoft.com/office/officeart/2005/8/layout/StepDownProcess"/>
    <dgm:cxn modelId="{3D1AF09D-C25E-4EB9-869B-15B425E79D5E}" type="presParOf" srcId="{D66DFEE1-D2FF-43DA-B58D-9F8545C7009E}" destId="{B9C3B3E8-2ECD-4CC1-8FBE-A30127EA8FDA}" srcOrd="1" destOrd="0" presId="urn:microsoft.com/office/officeart/2005/8/layout/StepDownProcess"/>
    <dgm:cxn modelId="{9C2F72A9-DB12-4805-9D54-DEF8CCA116B7}" type="presParOf" srcId="{D66DFEE1-D2FF-43DA-B58D-9F8545C7009E}" destId="{D6ED5B2A-F9A0-48EC-AD96-1ACCD4C7DD97}" srcOrd="2" destOrd="0" presId="urn:microsoft.com/office/officeart/2005/8/layout/StepDownProcess"/>
    <dgm:cxn modelId="{27D0F626-5AEF-4810-84C8-192B5F9CC208}" type="presParOf" srcId="{A2B4442F-BC2A-4255-97A1-56846D244EDC}" destId="{55F8C102-17DB-4898-BAF0-DB2E9F1ED385}" srcOrd="3" destOrd="0" presId="urn:microsoft.com/office/officeart/2005/8/layout/StepDownProcess"/>
    <dgm:cxn modelId="{5E1E8EE2-56DC-4094-8698-948273EB3463}" type="presParOf" srcId="{A2B4442F-BC2A-4255-97A1-56846D244EDC}" destId="{96FF762C-8832-4EB4-A9D9-E8D71EE6BC8D}" srcOrd="4" destOrd="0" presId="urn:microsoft.com/office/officeart/2005/8/layout/StepDownProcess"/>
    <dgm:cxn modelId="{5A8F75AA-8DA2-4097-9C34-253351DC316A}" type="presParOf" srcId="{96FF762C-8832-4EB4-A9D9-E8D71EE6BC8D}" destId="{5C86BFCD-BB8D-4089-BC64-756EC8DC263E}" srcOrd="0" destOrd="0" presId="urn:microsoft.com/office/officeart/2005/8/layout/StepDownProcess"/>
    <dgm:cxn modelId="{6C504988-B0D6-40FB-98F8-CD752FE00713}" type="presParOf" srcId="{96FF762C-8832-4EB4-A9D9-E8D71EE6BC8D}" destId="{993AB22B-620A-4FBB-8DD3-234BBDC7B4C7}" srcOrd="1" destOrd="0" presId="urn:microsoft.com/office/officeart/2005/8/layout/StepDownProces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5454D95-DBC0-4D64-BF63-4D18983FFDF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EC44B14-8E4C-4EAB-B313-045C60848FE0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sz="2500" b="1" dirty="0" smtClean="0">
              <a:solidFill>
                <a:srgbClr val="C00000"/>
              </a:solidFill>
            </a:rPr>
            <a:t>CLAVES PARA SU DEFINICIÓN</a:t>
          </a:r>
          <a:endParaRPr lang="es-MX" sz="2500" b="1" dirty="0">
            <a:solidFill>
              <a:srgbClr val="C00000"/>
            </a:solidFill>
          </a:endParaRPr>
        </a:p>
      </dgm:t>
    </dgm:pt>
    <dgm:pt modelId="{C5435F23-36B2-4336-B98C-53CD1EA90451}" type="parTrans" cxnId="{F25E97BE-34B6-44FB-83C2-ABBF0E422C22}">
      <dgm:prSet/>
      <dgm:spPr/>
      <dgm:t>
        <a:bodyPr/>
        <a:lstStyle/>
        <a:p>
          <a:endParaRPr lang="es-MX"/>
        </a:p>
      </dgm:t>
    </dgm:pt>
    <dgm:pt modelId="{BA14FA29-17BE-437D-B28B-BD74AC9589E9}" type="sibTrans" cxnId="{F25E97BE-34B6-44FB-83C2-ABBF0E422C22}">
      <dgm:prSet/>
      <dgm:spPr/>
      <dgm:t>
        <a:bodyPr/>
        <a:lstStyle/>
        <a:p>
          <a:endParaRPr lang="es-MX"/>
        </a:p>
      </dgm:t>
    </dgm:pt>
    <dgm:pt modelId="{D229ED6E-F209-4A54-9695-B4711A276AE4}">
      <dgm:prSet phldrT="[Texto]" custT="1"/>
      <dgm:spPr/>
      <dgm:t>
        <a:bodyPr/>
        <a:lstStyle/>
        <a:p>
          <a:r>
            <a:rPr lang="es-MX" sz="2400" b="1" dirty="0" smtClean="0">
              <a:solidFill>
                <a:srgbClr val="C00000"/>
              </a:solidFill>
            </a:rPr>
            <a:t>Doctrina del Vaticano II</a:t>
          </a:r>
          <a:endParaRPr lang="es-MX" sz="2400" b="1" dirty="0">
            <a:solidFill>
              <a:srgbClr val="C00000"/>
            </a:solidFill>
          </a:endParaRPr>
        </a:p>
      </dgm:t>
    </dgm:pt>
    <dgm:pt modelId="{F01D7899-8495-453C-8703-D0A0F43D6FB8}" type="parTrans" cxnId="{199FF4B9-2F8D-4C35-8032-BCCA5D9D4C2A}">
      <dgm:prSet/>
      <dgm:spPr/>
      <dgm:t>
        <a:bodyPr/>
        <a:lstStyle/>
        <a:p>
          <a:endParaRPr lang="es-MX"/>
        </a:p>
      </dgm:t>
    </dgm:pt>
    <dgm:pt modelId="{F90B23DE-3B0C-4848-8479-913021F8142C}" type="sibTrans" cxnId="{199FF4B9-2F8D-4C35-8032-BCCA5D9D4C2A}">
      <dgm:prSet/>
      <dgm:spPr/>
      <dgm:t>
        <a:bodyPr/>
        <a:lstStyle/>
        <a:p>
          <a:endParaRPr lang="es-MX"/>
        </a:p>
      </dgm:t>
    </dgm:pt>
    <dgm:pt modelId="{D5718FED-55CD-4C21-98C9-3C9E2590F97F}" type="pres">
      <dgm:prSet presAssocID="{15454D95-DBC0-4D64-BF63-4D18983FFDF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AA6A036-3C15-4586-AAC1-B64FE7DFC44B}" type="pres">
      <dgm:prSet presAssocID="{8EC44B14-8E4C-4EAB-B313-045C60848FE0}" presName="comp" presStyleCnt="0"/>
      <dgm:spPr/>
    </dgm:pt>
    <dgm:pt modelId="{24A2823A-AF90-4072-8EE9-B707DC0FD3BB}" type="pres">
      <dgm:prSet presAssocID="{8EC44B14-8E4C-4EAB-B313-045C60848FE0}" presName="box" presStyleLbl="node1" presStyleIdx="0" presStyleCnt="1"/>
      <dgm:spPr/>
      <dgm:t>
        <a:bodyPr/>
        <a:lstStyle/>
        <a:p>
          <a:endParaRPr lang="es-MX"/>
        </a:p>
      </dgm:t>
    </dgm:pt>
    <dgm:pt modelId="{1CD790AB-E12D-4DCD-832C-5AB06BE79C2F}" type="pres">
      <dgm:prSet presAssocID="{8EC44B14-8E4C-4EAB-B313-045C60848FE0}" presName="img" presStyleLbl="fgImgPlace1" presStyleIdx="0" presStyleCnt="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B01F2C25-D162-4EB6-8F64-D8EE96D0B295}" type="pres">
      <dgm:prSet presAssocID="{8EC44B14-8E4C-4EAB-B313-045C60848FE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8D794D7-D618-4062-80FF-30433E4968F1}" type="presOf" srcId="{15454D95-DBC0-4D64-BF63-4D18983FFDF3}" destId="{D5718FED-55CD-4C21-98C9-3C9E2590F97F}" srcOrd="0" destOrd="0" presId="urn:microsoft.com/office/officeart/2005/8/layout/vList4"/>
    <dgm:cxn modelId="{B6DD8E8C-CE19-4AF3-8A10-2749B722108D}" type="presOf" srcId="{8EC44B14-8E4C-4EAB-B313-045C60848FE0}" destId="{B01F2C25-D162-4EB6-8F64-D8EE96D0B295}" srcOrd="1" destOrd="0" presId="urn:microsoft.com/office/officeart/2005/8/layout/vList4"/>
    <dgm:cxn modelId="{F25E97BE-34B6-44FB-83C2-ABBF0E422C22}" srcId="{15454D95-DBC0-4D64-BF63-4D18983FFDF3}" destId="{8EC44B14-8E4C-4EAB-B313-045C60848FE0}" srcOrd="0" destOrd="0" parTransId="{C5435F23-36B2-4336-B98C-53CD1EA90451}" sibTransId="{BA14FA29-17BE-437D-B28B-BD74AC9589E9}"/>
    <dgm:cxn modelId="{6DD5E888-F6E7-4791-BC99-8537AA2AC535}" type="presOf" srcId="{D229ED6E-F209-4A54-9695-B4711A276AE4}" destId="{24A2823A-AF90-4072-8EE9-B707DC0FD3BB}" srcOrd="0" destOrd="1" presId="urn:microsoft.com/office/officeart/2005/8/layout/vList4"/>
    <dgm:cxn modelId="{90DA8D86-ECDB-4BE8-A38C-6E4917FADE02}" type="presOf" srcId="{8EC44B14-8E4C-4EAB-B313-045C60848FE0}" destId="{24A2823A-AF90-4072-8EE9-B707DC0FD3BB}" srcOrd="0" destOrd="0" presId="urn:microsoft.com/office/officeart/2005/8/layout/vList4"/>
    <dgm:cxn modelId="{199FF4B9-2F8D-4C35-8032-BCCA5D9D4C2A}" srcId="{8EC44B14-8E4C-4EAB-B313-045C60848FE0}" destId="{D229ED6E-F209-4A54-9695-B4711A276AE4}" srcOrd="0" destOrd="0" parTransId="{F01D7899-8495-453C-8703-D0A0F43D6FB8}" sibTransId="{F90B23DE-3B0C-4848-8479-913021F8142C}"/>
    <dgm:cxn modelId="{95EBCDC9-8E8A-4E20-812C-BC5F04025489}" type="presOf" srcId="{D229ED6E-F209-4A54-9695-B4711A276AE4}" destId="{B01F2C25-D162-4EB6-8F64-D8EE96D0B295}" srcOrd="1" destOrd="1" presId="urn:microsoft.com/office/officeart/2005/8/layout/vList4"/>
    <dgm:cxn modelId="{0523EB12-9DC1-446F-A37A-6A778D783454}" type="presParOf" srcId="{D5718FED-55CD-4C21-98C9-3C9E2590F97F}" destId="{DAA6A036-3C15-4586-AAC1-B64FE7DFC44B}" srcOrd="0" destOrd="0" presId="urn:microsoft.com/office/officeart/2005/8/layout/vList4"/>
    <dgm:cxn modelId="{2924111C-0ACB-4D1C-B4C1-6C2A567950CC}" type="presParOf" srcId="{DAA6A036-3C15-4586-AAC1-B64FE7DFC44B}" destId="{24A2823A-AF90-4072-8EE9-B707DC0FD3BB}" srcOrd="0" destOrd="0" presId="urn:microsoft.com/office/officeart/2005/8/layout/vList4"/>
    <dgm:cxn modelId="{6453F502-BF9A-4A51-92CC-9A8AD7F5E0E7}" type="presParOf" srcId="{DAA6A036-3C15-4586-AAC1-B64FE7DFC44B}" destId="{1CD790AB-E12D-4DCD-832C-5AB06BE79C2F}" srcOrd="1" destOrd="0" presId="urn:microsoft.com/office/officeart/2005/8/layout/vList4"/>
    <dgm:cxn modelId="{6BE13DA0-2343-4AAD-8BB0-73D94D4988DF}" type="presParOf" srcId="{DAA6A036-3C15-4586-AAC1-B64FE7DFC44B}" destId="{B01F2C25-D162-4EB6-8F64-D8EE96D0B295}" srcOrd="2" destOrd="0" presId="urn:microsoft.com/office/officeart/2005/8/layout/vList4"/>
  </dgm:cxnLst>
  <dgm:bg/>
  <dgm:whole>
    <a:ln w="76200">
      <a:solidFill>
        <a:srgbClr val="C00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FF56739-5F9C-4B93-A05F-3FFF69F2DD3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5F002BE-B9FB-4670-89A9-EBE78566868A}">
      <dgm:prSet phldrT="[Texto]" custT="1"/>
      <dgm:spPr/>
      <dgm:t>
        <a:bodyPr/>
        <a:lstStyle/>
        <a:p>
          <a:r>
            <a:rPr lang="es-MX" sz="1200" dirty="0" smtClean="0"/>
            <a:t>1</a:t>
          </a:r>
          <a:r>
            <a:rPr lang="es-MX" sz="1800" dirty="0" smtClean="0"/>
            <a:t>. Liturgia en clave Historia y Economía de salvación</a:t>
          </a:r>
          <a:endParaRPr lang="es-MX" sz="1800" dirty="0"/>
        </a:p>
      </dgm:t>
    </dgm:pt>
    <dgm:pt modelId="{6B315EA1-1CA3-48E3-AF4A-7D931903C7BE}" type="parTrans" cxnId="{31090B2C-C7F6-492F-981B-2D1311445D2C}">
      <dgm:prSet/>
      <dgm:spPr/>
      <dgm:t>
        <a:bodyPr/>
        <a:lstStyle/>
        <a:p>
          <a:endParaRPr lang="es-MX"/>
        </a:p>
      </dgm:t>
    </dgm:pt>
    <dgm:pt modelId="{18F3A814-13D5-4817-ABFA-98DF8E047208}" type="sibTrans" cxnId="{31090B2C-C7F6-492F-981B-2D1311445D2C}">
      <dgm:prSet/>
      <dgm:spPr/>
      <dgm:t>
        <a:bodyPr/>
        <a:lstStyle/>
        <a:p>
          <a:endParaRPr lang="es-MX"/>
        </a:p>
      </dgm:t>
    </dgm:pt>
    <dgm:pt modelId="{38FBAC38-6015-4C02-8354-AE60566FFB99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dirty="0" smtClean="0"/>
            <a:t>3. Liturgia e Iglesia</a:t>
          </a:r>
        </a:p>
        <a:p>
          <a:endParaRPr lang="es-MX" sz="1700" dirty="0"/>
        </a:p>
      </dgm:t>
    </dgm:pt>
    <dgm:pt modelId="{A4B39065-0C01-465E-AFB8-1E337616959C}" type="parTrans" cxnId="{72DF8DA6-AD15-40F3-BE5C-8753E184F579}">
      <dgm:prSet/>
      <dgm:spPr/>
      <dgm:t>
        <a:bodyPr/>
        <a:lstStyle/>
        <a:p>
          <a:endParaRPr lang="es-MX"/>
        </a:p>
      </dgm:t>
    </dgm:pt>
    <dgm:pt modelId="{3C01F083-8DA9-48BF-BBBD-BF98E24567C2}" type="sibTrans" cxnId="{72DF8DA6-AD15-40F3-BE5C-8753E184F579}">
      <dgm:prSet/>
      <dgm:spPr/>
      <dgm:t>
        <a:bodyPr/>
        <a:lstStyle/>
        <a:p>
          <a:endParaRPr lang="es-MX"/>
        </a:p>
      </dgm:t>
    </dgm:pt>
    <dgm:pt modelId="{73B327A0-B6F3-41C5-8EEE-3CF9CBB3677A}">
      <dgm:prSet phldrT="[Texto]" custT="1"/>
      <dgm:spPr/>
      <dgm:t>
        <a:bodyPr/>
        <a:lstStyle/>
        <a:p>
          <a:r>
            <a:rPr lang="es-MX" sz="1800" dirty="0" smtClean="0"/>
            <a:t>4. Doble participación en el Sacerdocio</a:t>
          </a:r>
          <a:endParaRPr lang="es-MX" sz="1800" dirty="0"/>
        </a:p>
      </dgm:t>
    </dgm:pt>
    <dgm:pt modelId="{C14FEB7C-6446-44EB-B1B7-F65665E47965}" type="parTrans" cxnId="{19D8790B-4D05-4E7C-AF18-68BADC6759E5}">
      <dgm:prSet/>
      <dgm:spPr/>
      <dgm:t>
        <a:bodyPr/>
        <a:lstStyle/>
        <a:p>
          <a:endParaRPr lang="es-MX"/>
        </a:p>
      </dgm:t>
    </dgm:pt>
    <dgm:pt modelId="{95A18642-8A51-4BF0-8697-7780E0F2F141}" type="sibTrans" cxnId="{19D8790B-4D05-4E7C-AF18-68BADC6759E5}">
      <dgm:prSet/>
      <dgm:spPr/>
      <dgm:t>
        <a:bodyPr/>
        <a:lstStyle/>
        <a:p>
          <a:endParaRPr lang="es-MX"/>
        </a:p>
      </dgm:t>
    </dgm:pt>
    <dgm:pt modelId="{F95DC9B3-F3D1-40F2-9676-C4AEBE74AC9F}">
      <dgm:prSet phldrT="[Texto]" custT="1"/>
      <dgm:spPr/>
      <dgm:t>
        <a:bodyPr/>
        <a:lstStyle/>
        <a:p>
          <a:r>
            <a:rPr lang="es-MX" sz="2000" dirty="0" smtClean="0"/>
            <a:t>5. Sacrificio espiritual</a:t>
          </a:r>
          <a:endParaRPr lang="es-MX" sz="2000" dirty="0"/>
        </a:p>
      </dgm:t>
    </dgm:pt>
    <dgm:pt modelId="{8AEC09F8-99C3-4956-8806-1FF43703FC45}" type="parTrans" cxnId="{678E72E4-91DC-4A81-8ACF-153E0C3F88E9}">
      <dgm:prSet/>
      <dgm:spPr/>
      <dgm:t>
        <a:bodyPr/>
        <a:lstStyle/>
        <a:p>
          <a:endParaRPr lang="es-MX"/>
        </a:p>
      </dgm:t>
    </dgm:pt>
    <dgm:pt modelId="{6AD4809A-AB45-40BD-82E0-039819AA4FDB}" type="sibTrans" cxnId="{678E72E4-91DC-4A81-8ACF-153E0C3F88E9}">
      <dgm:prSet/>
      <dgm:spPr/>
      <dgm:t>
        <a:bodyPr/>
        <a:lstStyle/>
        <a:p>
          <a:endParaRPr lang="es-MX"/>
        </a:p>
      </dgm:t>
    </dgm:pt>
    <dgm:pt modelId="{185266DB-F3F0-4ABC-88D5-20CAA85D7E0D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200" dirty="0" smtClean="0"/>
            <a:t>2</a:t>
          </a:r>
          <a:r>
            <a:rPr lang="es-MX" sz="1800" dirty="0" smtClean="0"/>
            <a:t>.  Misterio Pascual de Cristo</a:t>
          </a:r>
        </a:p>
      </dgm:t>
    </dgm:pt>
    <dgm:pt modelId="{0E26868C-1DB3-4B67-87D5-05CF70231E20}" type="parTrans" cxnId="{C0C56B64-0394-4C4E-96CC-45FD04DA4817}">
      <dgm:prSet/>
      <dgm:spPr/>
      <dgm:t>
        <a:bodyPr/>
        <a:lstStyle/>
        <a:p>
          <a:endParaRPr lang="es-MX"/>
        </a:p>
      </dgm:t>
    </dgm:pt>
    <dgm:pt modelId="{CD9DBDFA-AFC9-4ED2-837B-CC859E2301D3}" type="sibTrans" cxnId="{C0C56B64-0394-4C4E-96CC-45FD04DA4817}">
      <dgm:prSet/>
      <dgm:spPr/>
      <dgm:t>
        <a:bodyPr/>
        <a:lstStyle/>
        <a:p>
          <a:endParaRPr lang="es-MX"/>
        </a:p>
      </dgm:t>
    </dgm:pt>
    <dgm:pt modelId="{66B067FD-E6A3-4193-8F57-5A4D8EEA02D3}" type="pres">
      <dgm:prSet presAssocID="{AFF56739-5F9C-4B93-A05F-3FFF69F2DD3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CA34F52-0DE3-48C3-94B4-3DD66BB518A6}" type="pres">
      <dgm:prSet presAssocID="{45F002BE-B9FB-4670-89A9-EBE78566868A}" presName="node" presStyleLbl="node1" presStyleIdx="0" presStyleCnt="5" custScaleX="143217" custScaleY="14253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6AAA2AA-322A-4F1D-9E21-0DA7E4D5AAA5}" type="pres">
      <dgm:prSet presAssocID="{45F002BE-B9FB-4670-89A9-EBE78566868A}" presName="spNode" presStyleCnt="0"/>
      <dgm:spPr/>
    </dgm:pt>
    <dgm:pt modelId="{7CD943FE-B142-436B-BDCB-E1206A93D265}" type="pres">
      <dgm:prSet presAssocID="{18F3A814-13D5-4817-ABFA-98DF8E047208}" presName="sibTrans" presStyleLbl="sibTrans1D1" presStyleIdx="0" presStyleCnt="5"/>
      <dgm:spPr/>
      <dgm:t>
        <a:bodyPr/>
        <a:lstStyle/>
        <a:p>
          <a:endParaRPr lang="es-MX"/>
        </a:p>
      </dgm:t>
    </dgm:pt>
    <dgm:pt modelId="{101F58D0-3162-4298-9A4C-823B0C639058}" type="pres">
      <dgm:prSet presAssocID="{185266DB-F3F0-4ABC-88D5-20CAA85D7E0D}" presName="node" presStyleLbl="node1" presStyleIdx="1" presStyleCnt="5" custRadScaleRad="122406" custRadScaleInc="558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E64C112-A04E-485E-BD8C-0CA4C0B6DD63}" type="pres">
      <dgm:prSet presAssocID="{185266DB-F3F0-4ABC-88D5-20CAA85D7E0D}" presName="spNode" presStyleCnt="0"/>
      <dgm:spPr/>
    </dgm:pt>
    <dgm:pt modelId="{C67558B4-3042-43EB-865F-EF4A411474D6}" type="pres">
      <dgm:prSet presAssocID="{CD9DBDFA-AFC9-4ED2-837B-CC859E2301D3}" presName="sibTrans" presStyleLbl="sibTrans1D1" presStyleIdx="1" presStyleCnt="5"/>
      <dgm:spPr/>
      <dgm:t>
        <a:bodyPr/>
        <a:lstStyle/>
        <a:p>
          <a:endParaRPr lang="es-MX"/>
        </a:p>
      </dgm:t>
    </dgm:pt>
    <dgm:pt modelId="{3249BFF8-5FD0-4BD4-845C-642819F5D756}" type="pres">
      <dgm:prSet presAssocID="{38FBAC38-6015-4C02-8354-AE60566FFB99}" presName="node" presStyleLbl="node1" presStyleIdx="2" presStyleCnt="5" custRadScaleRad="99572" custRadScaleInc="-744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07D55C-2DCD-4510-9AE7-79C3FBFA476C}" type="pres">
      <dgm:prSet presAssocID="{38FBAC38-6015-4C02-8354-AE60566FFB99}" presName="spNode" presStyleCnt="0"/>
      <dgm:spPr/>
    </dgm:pt>
    <dgm:pt modelId="{C82E1B87-81CA-4825-90F3-7EC16758D415}" type="pres">
      <dgm:prSet presAssocID="{3C01F083-8DA9-48BF-BBBD-BF98E24567C2}" presName="sibTrans" presStyleLbl="sibTrans1D1" presStyleIdx="2" presStyleCnt="5"/>
      <dgm:spPr/>
      <dgm:t>
        <a:bodyPr/>
        <a:lstStyle/>
        <a:p>
          <a:endParaRPr lang="es-MX"/>
        </a:p>
      </dgm:t>
    </dgm:pt>
    <dgm:pt modelId="{17DB4362-2743-45EB-B7E9-0AFC1E9C63CB}" type="pres">
      <dgm:prSet presAssocID="{73B327A0-B6F3-41C5-8EEE-3CF9CBB3677A}" presName="node" presStyleLbl="node1" presStyleIdx="3" presStyleCnt="5" custScaleX="153825" custScaleY="10298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703D873-46A8-4074-84F9-EE34DB07976E}" type="pres">
      <dgm:prSet presAssocID="{73B327A0-B6F3-41C5-8EEE-3CF9CBB3677A}" presName="spNode" presStyleCnt="0"/>
      <dgm:spPr/>
    </dgm:pt>
    <dgm:pt modelId="{DE5D665E-01B7-4196-9C24-7757D58F2BA4}" type="pres">
      <dgm:prSet presAssocID="{95A18642-8A51-4BF0-8697-7780E0F2F141}" presName="sibTrans" presStyleLbl="sibTrans1D1" presStyleIdx="3" presStyleCnt="5"/>
      <dgm:spPr/>
      <dgm:t>
        <a:bodyPr/>
        <a:lstStyle/>
        <a:p>
          <a:endParaRPr lang="es-MX"/>
        </a:p>
      </dgm:t>
    </dgm:pt>
    <dgm:pt modelId="{872C6CFF-B4AD-40D5-A618-0743D1230D77}" type="pres">
      <dgm:prSet presAssocID="{F95DC9B3-F3D1-40F2-9676-C4AEBE74AC9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D44ACDC-43AC-4623-886B-95506DD52304}" type="pres">
      <dgm:prSet presAssocID="{F95DC9B3-F3D1-40F2-9676-C4AEBE74AC9F}" presName="spNode" presStyleCnt="0"/>
      <dgm:spPr/>
    </dgm:pt>
    <dgm:pt modelId="{1FDBD38E-CF8D-4AA4-BDD9-A726460BF6D0}" type="pres">
      <dgm:prSet presAssocID="{6AD4809A-AB45-40BD-82E0-039819AA4FDB}" presName="sibTrans" presStyleLbl="sibTrans1D1" presStyleIdx="4" presStyleCnt="5"/>
      <dgm:spPr/>
      <dgm:t>
        <a:bodyPr/>
        <a:lstStyle/>
        <a:p>
          <a:endParaRPr lang="es-MX"/>
        </a:p>
      </dgm:t>
    </dgm:pt>
  </dgm:ptLst>
  <dgm:cxnLst>
    <dgm:cxn modelId="{678E72E4-91DC-4A81-8ACF-153E0C3F88E9}" srcId="{AFF56739-5F9C-4B93-A05F-3FFF69F2DD3F}" destId="{F95DC9B3-F3D1-40F2-9676-C4AEBE74AC9F}" srcOrd="4" destOrd="0" parTransId="{8AEC09F8-99C3-4956-8806-1FF43703FC45}" sibTransId="{6AD4809A-AB45-40BD-82E0-039819AA4FDB}"/>
    <dgm:cxn modelId="{19D8790B-4D05-4E7C-AF18-68BADC6759E5}" srcId="{AFF56739-5F9C-4B93-A05F-3FFF69F2DD3F}" destId="{73B327A0-B6F3-41C5-8EEE-3CF9CBB3677A}" srcOrd="3" destOrd="0" parTransId="{C14FEB7C-6446-44EB-B1B7-F65665E47965}" sibTransId="{95A18642-8A51-4BF0-8697-7780E0F2F141}"/>
    <dgm:cxn modelId="{50239823-FEB0-4DBE-80CF-5B57027D73DC}" type="presOf" srcId="{6AD4809A-AB45-40BD-82E0-039819AA4FDB}" destId="{1FDBD38E-CF8D-4AA4-BDD9-A726460BF6D0}" srcOrd="0" destOrd="0" presId="urn:microsoft.com/office/officeart/2005/8/layout/cycle6"/>
    <dgm:cxn modelId="{7DAE2D38-798E-4612-AEFD-E450ACCE16B1}" type="presOf" srcId="{95A18642-8A51-4BF0-8697-7780E0F2F141}" destId="{DE5D665E-01B7-4196-9C24-7757D58F2BA4}" srcOrd="0" destOrd="0" presId="urn:microsoft.com/office/officeart/2005/8/layout/cycle6"/>
    <dgm:cxn modelId="{366C0CCD-4473-41D7-A73D-91C6860371FB}" type="presOf" srcId="{3C01F083-8DA9-48BF-BBBD-BF98E24567C2}" destId="{C82E1B87-81CA-4825-90F3-7EC16758D415}" srcOrd="0" destOrd="0" presId="urn:microsoft.com/office/officeart/2005/8/layout/cycle6"/>
    <dgm:cxn modelId="{31090B2C-C7F6-492F-981B-2D1311445D2C}" srcId="{AFF56739-5F9C-4B93-A05F-3FFF69F2DD3F}" destId="{45F002BE-B9FB-4670-89A9-EBE78566868A}" srcOrd="0" destOrd="0" parTransId="{6B315EA1-1CA3-48E3-AF4A-7D931903C7BE}" sibTransId="{18F3A814-13D5-4817-ABFA-98DF8E047208}"/>
    <dgm:cxn modelId="{2D88AA7D-AAD7-4134-9BF7-30D1F211B9D4}" type="presOf" srcId="{73B327A0-B6F3-41C5-8EEE-3CF9CBB3677A}" destId="{17DB4362-2743-45EB-B7E9-0AFC1E9C63CB}" srcOrd="0" destOrd="0" presId="urn:microsoft.com/office/officeart/2005/8/layout/cycle6"/>
    <dgm:cxn modelId="{BC608190-5C55-4017-B3B9-2B3828087F11}" type="presOf" srcId="{F95DC9B3-F3D1-40F2-9676-C4AEBE74AC9F}" destId="{872C6CFF-B4AD-40D5-A618-0743D1230D77}" srcOrd="0" destOrd="0" presId="urn:microsoft.com/office/officeart/2005/8/layout/cycle6"/>
    <dgm:cxn modelId="{3C7D2067-62EE-406C-A51A-DD3F4F706C94}" type="presOf" srcId="{AFF56739-5F9C-4B93-A05F-3FFF69F2DD3F}" destId="{66B067FD-E6A3-4193-8F57-5A4D8EEA02D3}" srcOrd="0" destOrd="0" presId="urn:microsoft.com/office/officeart/2005/8/layout/cycle6"/>
    <dgm:cxn modelId="{59A1AEB0-98C8-4842-844B-519240E20A6E}" type="presOf" srcId="{18F3A814-13D5-4817-ABFA-98DF8E047208}" destId="{7CD943FE-B142-436B-BDCB-E1206A93D265}" srcOrd="0" destOrd="0" presId="urn:microsoft.com/office/officeart/2005/8/layout/cycle6"/>
    <dgm:cxn modelId="{1C1BD65F-60FC-4007-A96B-BE2297DFA1C2}" type="presOf" srcId="{38FBAC38-6015-4C02-8354-AE60566FFB99}" destId="{3249BFF8-5FD0-4BD4-845C-642819F5D756}" srcOrd="0" destOrd="0" presId="urn:microsoft.com/office/officeart/2005/8/layout/cycle6"/>
    <dgm:cxn modelId="{CD5D0916-D4BB-4F58-ACB3-4F5320E86B57}" type="presOf" srcId="{CD9DBDFA-AFC9-4ED2-837B-CC859E2301D3}" destId="{C67558B4-3042-43EB-865F-EF4A411474D6}" srcOrd="0" destOrd="0" presId="urn:microsoft.com/office/officeart/2005/8/layout/cycle6"/>
    <dgm:cxn modelId="{FA80BBAD-AAD7-4B30-822B-1004CE6D2784}" type="presOf" srcId="{45F002BE-B9FB-4670-89A9-EBE78566868A}" destId="{ECA34F52-0DE3-48C3-94B4-3DD66BB518A6}" srcOrd="0" destOrd="0" presId="urn:microsoft.com/office/officeart/2005/8/layout/cycle6"/>
    <dgm:cxn modelId="{72DF8DA6-AD15-40F3-BE5C-8753E184F579}" srcId="{AFF56739-5F9C-4B93-A05F-3FFF69F2DD3F}" destId="{38FBAC38-6015-4C02-8354-AE60566FFB99}" srcOrd="2" destOrd="0" parTransId="{A4B39065-0C01-465E-AFB8-1E337616959C}" sibTransId="{3C01F083-8DA9-48BF-BBBD-BF98E24567C2}"/>
    <dgm:cxn modelId="{E2EBAFE3-9197-4D11-AB7D-DC6DB526ECD9}" type="presOf" srcId="{185266DB-F3F0-4ABC-88D5-20CAA85D7E0D}" destId="{101F58D0-3162-4298-9A4C-823B0C639058}" srcOrd="0" destOrd="0" presId="urn:microsoft.com/office/officeart/2005/8/layout/cycle6"/>
    <dgm:cxn modelId="{C0C56B64-0394-4C4E-96CC-45FD04DA4817}" srcId="{AFF56739-5F9C-4B93-A05F-3FFF69F2DD3F}" destId="{185266DB-F3F0-4ABC-88D5-20CAA85D7E0D}" srcOrd="1" destOrd="0" parTransId="{0E26868C-1DB3-4B67-87D5-05CF70231E20}" sibTransId="{CD9DBDFA-AFC9-4ED2-837B-CC859E2301D3}"/>
    <dgm:cxn modelId="{BEE97A89-07AA-4AD3-9370-70A028FD4A22}" type="presParOf" srcId="{66B067FD-E6A3-4193-8F57-5A4D8EEA02D3}" destId="{ECA34F52-0DE3-48C3-94B4-3DD66BB518A6}" srcOrd="0" destOrd="0" presId="urn:microsoft.com/office/officeart/2005/8/layout/cycle6"/>
    <dgm:cxn modelId="{47A3F9BC-4A18-4589-8562-CF2953ADAE4D}" type="presParOf" srcId="{66B067FD-E6A3-4193-8F57-5A4D8EEA02D3}" destId="{56AAA2AA-322A-4F1D-9E21-0DA7E4D5AAA5}" srcOrd="1" destOrd="0" presId="urn:microsoft.com/office/officeart/2005/8/layout/cycle6"/>
    <dgm:cxn modelId="{CC582F3F-E88F-401D-A012-CFD1A3A1AADB}" type="presParOf" srcId="{66B067FD-E6A3-4193-8F57-5A4D8EEA02D3}" destId="{7CD943FE-B142-436B-BDCB-E1206A93D265}" srcOrd="2" destOrd="0" presId="urn:microsoft.com/office/officeart/2005/8/layout/cycle6"/>
    <dgm:cxn modelId="{CD1487F4-01AC-4075-932B-3CEE67F1BBC1}" type="presParOf" srcId="{66B067FD-E6A3-4193-8F57-5A4D8EEA02D3}" destId="{101F58D0-3162-4298-9A4C-823B0C639058}" srcOrd="3" destOrd="0" presId="urn:microsoft.com/office/officeart/2005/8/layout/cycle6"/>
    <dgm:cxn modelId="{BCFDE6C3-E0DA-4661-A0F1-663D4F4EB767}" type="presParOf" srcId="{66B067FD-E6A3-4193-8F57-5A4D8EEA02D3}" destId="{5E64C112-A04E-485E-BD8C-0CA4C0B6DD63}" srcOrd="4" destOrd="0" presId="urn:microsoft.com/office/officeart/2005/8/layout/cycle6"/>
    <dgm:cxn modelId="{84C80F23-5F16-4B95-B739-C8C713CAC6E0}" type="presParOf" srcId="{66B067FD-E6A3-4193-8F57-5A4D8EEA02D3}" destId="{C67558B4-3042-43EB-865F-EF4A411474D6}" srcOrd="5" destOrd="0" presId="urn:microsoft.com/office/officeart/2005/8/layout/cycle6"/>
    <dgm:cxn modelId="{82898FB4-4B6A-4BBF-B9DC-6DC8350E2CF6}" type="presParOf" srcId="{66B067FD-E6A3-4193-8F57-5A4D8EEA02D3}" destId="{3249BFF8-5FD0-4BD4-845C-642819F5D756}" srcOrd="6" destOrd="0" presId="urn:microsoft.com/office/officeart/2005/8/layout/cycle6"/>
    <dgm:cxn modelId="{2F196B7F-0A25-4A38-A782-AFF15F9CC3DD}" type="presParOf" srcId="{66B067FD-E6A3-4193-8F57-5A4D8EEA02D3}" destId="{6207D55C-2DCD-4510-9AE7-79C3FBFA476C}" srcOrd="7" destOrd="0" presId="urn:microsoft.com/office/officeart/2005/8/layout/cycle6"/>
    <dgm:cxn modelId="{247AEE48-88AB-4A62-84B9-6FF9961C6668}" type="presParOf" srcId="{66B067FD-E6A3-4193-8F57-5A4D8EEA02D3}" destId="{C82E1B87-81CA-4825-90F3-7EC16758D415}" srcOrd="8" destOrd="0" presId="urn:microsoft.com/office/officeart/2005/8/layout/cycle6"/>
    <dgm:cxn modelId="{77EAB174-1A62-4270-A014-957417F9CAFD}" type="presParOf" srcId="{66B067FD-E6A3-4193-8F57-5A4D8EEA02D3}" destId="{17DB4362-2743-45EB-B7E9-0AFC1E9C63CB}" srcOrd="9" destOrd="0" presId="urn:microsoft.com/office/officeart/2005/8/layout/cycle6"/>
    <dgm:cxn modelId="{DFC58136-6D7B-4D6C-A0DC-5FCCD4146CC0}" type="presParOf" srcId="{66B067FD-E6A3-4193-8F57-5A4D8EEA02D3}" destId="{D703D873-46A8-4074-84F9-EE34DB07976E}" srcOrd="10" destOrd="0" presId="urn:microsoft.com/office/officeart/2005/8/layout/cycle6"/>
    <dgm:cxn modelId="{17DD8F75-2672-4DD7-8664-7D2279CA89D3}" type="presParOf" srcId="{66B067FD-E6A3-4193-8F57-5A4D8EEA02D3}" destId="{DE5D665E-01B7-4196-9C24-7757D58F2BA4}" srcOrd="11" destOrd="0" presId="urn:microsoft.com/office/officeart/2005/8/layout/cycle6"/>
    <dgm:cxn modelId="{E40E8AF4-371C-49B1-BBA1-F5412D778F0B}" type="presParOf" srcId="{66B067FD-E6A3-4193-8F57-5A4D8EEA02D3}" destId="{872C6CFF-B4AD-40D5-A618-0743D1230D77}" srcOrd="12" destOrd="0" presId="urn:microsoft.com/office/officeart/2005/8/layout/cycle6"/>
    <dgm:cxn modelId="{23A39653-70CE-4EED-AA82-0F4C8DD61F1B}" type="presParOf" srcId="{66B067FD-E6A3-4193-8F57-5A4D8EEA02D3}" destId="{ED44ACDC-43AC-4623-886B-95506DD52304}" srcOrd="13" destOrd="0" presId="urn:microsoft.com/office/officeart/2005/8/layout/cycle6"/>
    <dgm:cxn modelId="{A27A1C7C-706B-48BB-88E6-31D0787F5C0B}" type="presParOf" srcId="{66B067FD-E6A3-4193-8F57-5A4D8EEA02D3}" destId="{1FDBD38E-CF8D-4AA4-BDD9-A726460BF6D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1AFC8C-1EA9-4C9B-BA68-46D514E46A8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619D491-16F7-4730-9445-67FFC3CBE391}">
      <dgm:prSet phldrT="[Texto]"/>
      <dgm:spPr>
        <a:solidFill>
          <a:srgbClr val="FFFF00"/>
        </a:solidFill>
      </dgm:spPr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Conocimiento</a:t>
          </a:r>
          <a:endParaRPr lang="es-MX" b="1" dirty="0">
            <a:solidFill>
              <a:srgbClr val="FF0000"/>
            </a:solidFill>
          </a:endParaRPr>
        </a:p>
      </dgm:t>
    </dgm:pt>
    <dgm:pt modelId="{E8BBBCA9-1090-4148-ACD8-DA083786BB78}" type="parTrans" cxnId="{6609D5CC-59A8-467D-B056-85DFD2F143D2}">
      <dgm:prSet/>
      <dgm:spPr/>
      <dgm:t>
        <a:bodyPr/>
        <a:lstStyle/>
        <a:p>
          <a:endParaRPr lang="es-MX"/>
        </a:p>
      </dgm:t>
    </dgm:pt>
    <dgm:pt modelId="{47735394-5671-4E1C-BC5B-E89DABE32FB1}" type="sibTrans" cxnId="{6609D5CC-59A8-467D-B056-85DFD2F143D2}">
      <dgm:prSet/>
      <dgm:spPr/>
      <dgm:t>
        <a:bodyPr/>
        <a:lstStyle/>
        <a:p>
          <a:endParaRPr lang="es-MX"/>
        </a:p>
      </dgm:t>
    </dgm:pt>
    <dgm:pt modelId="{8B03D5FE-1866-440A-B73D-AC32F0ED00BC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Motiva la</a:t>
          </a:r>
        </a:p>
        <a:p>
          <a:r>
            <a:rPr lang="es-MX" dirty="0" smtClean="0"/>
            <a:t>celebración</a:t>
          </a:r>
          <a:endParaRPr lang="es-MX" dirty="0"/>
        </a:p>
      </dgm:t>
    </dgm:pt>
    <dgm:pt modelId="{31DCE779-F5DD-4C4B-928E-ABD26D0FA0D1}" type="parTrans" cxnId="{88CBA26D-E7FB-4F78-96D6-2A9554E182F0}">
      <dgm:prSet/>
      <dgm:spPr/>
      <dgm:t>
        <a:bodyPr/>
        <a:lstStyle/>
        <a:p>
          <a:endParaRPr lang="es-MX"/>
        </a:p>
      </dgm:t>
    </dgm:pt>
    <dgm:pt modelId="{A07C7852-2460-475C-8531-7C6BA6C77C6C}" type="sibTrans" cxnId="{88CBA26D-E7FB-4F78-96D6-2A9554E182F0}">
      <dgm:prSet/>
      <dgm:spPr/>
      <dgm:t>
        <a:bodyPr/>
        <a:lstStyle/>
        <a:p>
          <a:endParaRPr lang="es-MX"/>
        </a:p>
      </dgm:t>
    </dgm:pt>
    <dgm:pt modelId="{7679797C-6E7B-4831-88ED-7A18A1B6B657}">
      <dgm:prSet phldrT="[Texto]"/>
      <dgm:spPr/>
      <dgm:t>
        <a:bodyPr/>
        <a:lstStyle/>
        <a:p>
          <a:r>
            <a:rPr lang="es-MX" dirty="0" smtClean="0"/>
            <a:t>Para cambiar</a:t>
          </a:r>
        </a:p>
        <a:p>
          <a:r>
            <a:rPr lang="es-MX" dirty="0" smtClean="0"/>
            <a:t>La vida</a:t>
          </a:r>
        </a:p>
      </dgm:t>
    </dgm:pt>
    <dgm:pt modelId="{B0776899-7A9D-4F89-BA13-4F5148C9B088}" type="parTrans" cxnId="{65FE1FF8-6638-4B0A-8940-38BDB330762A}">
      <dgm:prSet/>
      <dgm:spPr/>
      <dgm:t>
        <a:bodyPr/>
        <a:lstStyle/>
        <a:p>
          <a:endParaRPr lang="es-MX"/>
        </a:p>
      </dgm:t>
    </dgm:pt>
    <dgm:pt modelId="{1114CD99-339D-4DAE-9628-9CACCEDEAB3D}" type="sibTrans" cxnId="{65FE1FF8-6638-4B0A-8940-38BDB330762A}">
      <dgm:prSet/>
      <dgm:spPr/>
      <dgm:t>
        <a:bodyPr/>
        <a:lstStyle/>
        <a:p>
          <a:endParaRPr lang="es-MX"/>
        </a:p>
      </dgm:t>
    </dgm:pt>
    <dgm:pt modelId="{0FEA6DB4-7E5A-44FE-9A81-3CC243D96B49}" type="pres">
      <dgm:prSet presAssocID="{371AFC8C-1EA9-4C9B-BA68-46D514E46A88}" presName="CompostProcess" presStyleCnt="0">
        <dgm:presLayoutVars>
          <dgm:dir/>
          <dgm:resizeHandles val="exact"/>
        </dgm:presLayoutVars>
      </dgm:prSet>
      <dgm:spPr/>
    </dgm:pt>
    <dgm:pt modelId="{BB94372E-8FA0-4D43-A006-3F47B7C7BFE0}" type="pres">
      <dgm:prSet presAssocID="{371AFC8C-1EA9-4C9B-BA68-46D514E46A88}" presName="arrow" presStyleLbl="bgShp" presStyleIdx="0" presStyleCnt="1"/>
      <dgm:spPr>
        <a:solidFill>
          <a:srgbClr val="FFC000"/>
        </a:solidFill>
      </dgm:spPr>
    </dgm:pt>
    <dgm:pt modelId="{1E45A75B-BC99-41F4-B6C0-2AEB548AF8B5}" type="pres">
      <dgm:prSet presAssocID="{371AFC8C-1EA9-4C9B-BA68-46D514E46A88}" presName="linearProcess" presStyleCnt="0"/>
      <dgm:spPr/>
    </dgm:pt>
    <dgm:pt modelId="{A125591C-8AFF-4D8E-B32F-54BC0F6C0B53}" type="pres">
      <dgm:prSet presAssocID="{F619D491-16F7-4730-9445-67FFC3CBE39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D2D75B5-0EC6-400F-9B45-EE54C5B7B019}" type="pres">
      <dgm:prSet presAssocID="{47735394-5671-4E1C-BC5B-E89DABE32FB1}" presName="sibTrans" presStyleCnt="0"/>
      <dgm:spPr/>
    </dgm:pt>
    <dgm:pt modelId="{80288C78-E7FC-4ECC-A6C6-B9B2E3D58E7A}" type="pres">
      <dgm:prSet presAssocID="{8B03D5FE-1866-440A-B73D-AC32F0ED00B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BBABF52-BD99-4556-A09F-FB330FA279AA}" type="pres">
      <dgm:prSet presAssocID="{A07C7852-2460-475C-8531-7C6BA6C77C6C}" presName="sibTrans" presStyleCnt="0"/>
      <dgm:spPr/>
    </dgm:pt>
    <dgm:pt modelId="{7AF2E323-617B-4E7C-BBA1-28B6EB4309A1}" type="pres">
      <dgm:prSet presAssocID="{7679797C-6E7B-4831-88ED-7A18A1B6B65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ED00B35-56A9-48EC-AE4F-29D2B58FEB84}" type="presOf" srcId="{371AFC8C-1EA9-4C9B-BA68-46D514E46A88}" destId="{0FEA6DB4-7E5A-44FE-9A81-3CC243D96B49}" srcOrd="0" destOrd="0" presId="urn:microsoft.com/office/officeart/2005/8/layout/hProcess9"/>
    <dgm:cxn modelId="{4FA95D20-632C-4A4F-A361-2A42592F35C7}" type="presOf" srcId="{8B03D5FE-1866-440A-B73D-AC32F0ED00BC}" destId="{80288C78-E7FC-4ECC-A6C6-B9B2E3D58E7A}" srcOrd="0" destOrd="0" presId="urn:microsoft.com/office/officeart/2005/8/layout/hProcess9"/>
    <dgm:cxn modelId="{6609D5CC-59A8-467D-B056-85DFD2F143D2}" srcId="{371AFC8C-1EA9-4C9B-BA68-46D514E46A88}" destId="{F619D491-16F7-4730-9445-67FFC3CBE391}" srcOrd="0" destOrd="0" parTransId="{E8BBBCA9-1090-4148-ACD8-DA083786BB78}" sibTransId="{47735394-5671-4E1C-BC5B-E89DABE32FB1}"/>
    <dgm:cxn modelId="{88CBA26D-E7FB-4F78-96D6-2A9554E182F0}" srcId="{371AFC8C-1EA9-4C9B-BA68-46D514E46A88}" destId="{8B03D5FE-1866-440A-B73D-AC32F0ED00BC}" srcOrd="1" destOrd="0" parTransId="{31DCE779-F5DD-4C4B-928E-ABD26D0FA0D1}" sibTransId="{A07C7852-2460-475C-8531-7C6BA6C77C6C}"/>
    <dgm:cxn modelId="{BCA48584-2A87-4580-BACD-97CEEE2D5409}" type="presOf" srcId="{F619D491-16F7-4730-9445-67FFC3CBE391}" destId="{A125591C-8AFF-4D8E-B32F-54BC0F6C0B53}" srcOrd="0" destOrd="0" presId="urn:microsoft.com/office/officeart/2005/8/layout/hProcess9"/>
    <dgm:cxn modelId="{65FE1FF8-6638-4B0A-8940-38BDB330762A}" srcId="{371AFC8C-1EA9-4C9B-BA68-46D514E46A88}" destId="{7679797C-6E7B-4831-88ED-7A18A1B6B657}" srcOrd="2" destOrd="0" parTransId="{B0776899-7A9D-4F89-BA13-4F5148C9B088}" sibTransId="{1114CD99-339D-4DAE-9628-9CACCEDEAB3D}"/>
    <dgm:cxn modelId="{93119C89-A7BB-4F36-AFDF-E00618C31E2C}" type="presOf" srcId="{7679797C-6E7B-4831-88ED-7A18A1B6B657}" destId="{7AF2E323-617B-4E7C-BBA1-28B6EB4309A1}" srcOrd="0" destOrd="0" presId="urn:microsoft.com/office/officeart/2005/8/layout/hProcess9"/>
    <dgm:cxn modelId="{D6B43320-D17C-4CCE-9455-40B56A1A37DC}" type="presParOf" srcId="{0FEA6DB4-7E5A-44FE-9A81-3CC243D96B49}" destId="{BB94372E-8FA0-4D43-A006-3F47B7C7BFE0}" srcOrd="0" destOrd="0" presId="urn:microsoft.com/office/officeart/2005/8/layout/hProcess9"/>
    <dgm:cxn modelId="{913B638F-1C5F-46FF-9F4C-4C44A166C291}" type="presParOf" srcId="{0FEA6DB4-7E5A-44FE-9A81-3CC243D96B49}" destId="{1E45A75B-BC99-41F4-B6C0-2AEB548AF8B5}" srcOrd="1" destOrd="0" presId="urn:microsoft.com/office/officeart/2005/8/layout/hProcess9"/>
    <dgm:cxn modelId="{461858CD-F1D0-4ABE-9004-243E383ECA04}" type="presParOf" srcId="{1E45A75B-BC99-41F4-B6C0-2AEB548AF8B5}" destId="{A125591C-8AFF-4D8E-B32F-54BC0F6C0B53}" srcOrd="0" destOrd="0" presId="urn:microsoft.com/office/officeart/2005/8/layout/hProcess9"/>
    <dgm:cxn modelId="{90ADAB2D-D21B-4288-9AA3-A2A843E7E07F}" type="presParOf" srcId="{1E45A75B-BC99-41F4-B6C0-2AEB548AF8B5}" destId="{9D2D75B5-0EC6-400F-9B45-EE54C5B7B019}" srcOrd="1" destOrd="0" presId="urn:microsoft.com/office/officeart/2005/8/layout/hProcess9"/>
    <dgm:cxn modelId="{AD0C8C98-B348-4E3C-9A2C-AB8409580C21}" type="presParOf" srcId="{1E45A75B-BC99-41F4-B6C0-2AEB548AF8B5}" destId="{80288C78-E7FC-4ECC-A6C6-B9B2E3D58E7A}" srcOrd="2" destOrd="0" presId="urn:microsoft.com/office/officeart/2005/8/layout/hProcess9"/>
    <dgm:cxn modelId="{BEF1A979-5B05-4F35-8C73-8E6CE95B85F4}" type="presParOf" srcId="{1E45A75B-BC99-41F4-B6C0-2AEB548AF8B5}" destId="{BBBABF52-BD99-4556-A09F-FB330FA279AA}" srcOrd="3" destOrd="0" presId="urn:microsoft.com/office/officeart/2005/8/layout/hProcess9"/>
    <dgm:cxn modelId="{D8A639A5-3B28-4C89-A64B-E6EF838811F7}" type="presParOf" srcId="{1E45A75B-BC99-41F4-B6C0-2AEB548AF8B5}" destId="{7AF2E323-617B-4E7C-BBA1-28B6EB4309A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A325971-ECF3-42FF-AE29-3D93CEA365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CEF7908-525E-4A80-9E37-43B288A87885}">
      <dgm:prSet phldrT="[Texto]"/>
      <dgm:spPr/>
      <dgm:t>
        <a:bodyPr/>
        <a:lstStyle/>
        <a:p>
          <a:r>
            <a:rPr lang="es-MX" dirty="0" smtClean="0"/>
            <a:t>4.Las acciones litúrgicas son celebraciones de la Iglesia, que es “sacramento de unidad”..</a:t>
          </a:r>
          <a:endParaRPr lang="es-MX" dirty="0"/>
        </a:p>
      </dgm:t>
    </dgm:pt>
    <dgm:pt modelId="{95CA7AFA-2759-45BC-B3BC-EF863F1F6E5D}" type="parTrans" cxnId="{21942521-CBE2-4786-9C32-16E395D8B310}">
      <dgm:prSet/>
      <dgm:spPr/>
      <dgm:t>
        <a:bodyPr/>
        <a:lstStyle/>
        <a:p>
          <a:endParaRPr lang="es-MX"/>
        </a:p>
      </dgm:t>
    </dgm:pt>
    <dgm:pt modelId="{40249886-50E4-44BC-A91F-E12E34ABBB54}" type="sibTrans" cxnId="{21942521-CBE2-4786-9C32-16E395D8B310}">
      <dgm:prSet/>
      <dgm:spPr/>
      <dgm:t>
        <a:bodyPr/>
        <a:lstStyle/>
        <a:p>
          <a:endParaRPr lang="es-MX"/>
        </a:p>
      </dgm:t>
    </dgm:pt>
    <dgm:pt modelId="{2711AD8F-D002-4C71-93AA-7ACA0E289A58}">
      <dgm:prSet/>
      <dgm:spPr/>
      <dgm:t>
        <a:bodyPr/>
        <a:lstStyle/>
        <a:p>
          <a:r>
            <a:rPr lang="es-MX" dirty="0"/>
            <a:t>pertenecen a todo el cuerpo de la Iglesia, influyen en él y lo </a:t>
          </a:r>
          <a:r>
            <a:rPr lang="es-MX" dirty="0" smtClean="0"/>
            <a:t>manifiestan… SC 26</a:t>
          </a:r>
          <a:endParaRPr lang="es-MX" dirty="0"/>
        </a:p>
      </dgm:t>
    </dgm:pt>
    <dgm:pt modelId="{C872F842-563B-4B71-9A0C-09A4C94A51C5}" type="parTrans" cxnId="{36FA55FD-2B15-4A5D-BC71-E9BA5F3E2096}">
      <dgm:prSet/>
      <dgm:spPr/>
      <dgm:t>
        <a:bodyPr/>
        <a:lstStyle/>
        <a:p>
          <a:endParaRPr lang="es-MX"/>
        </a:p>
      </dgm:t>
    </dgm:pt>
    <dgm:pt modelId="{04ED336E-D933-41E4-8D8C-8BAD5644142D}" type="sibTrans" cxnId="{36FA55FD-2B15-4A5D-BC71-E9BA5F3E2096}">
      <dgm:prSet/>
      <dgm:spPr/>
      <dgm:t>
        <a:bodyPr/>
        <a:lstStyle/>
        <a:p>
          <a:endParaRPr lang="es-MX"/>
        </a:p>
      </dgm:t>
    </dgm:pt>
    <dgm:pt modelId="{749430E3-F8C9-4136-B198-E7B293B9D29C}" type="pres">
      <dgm:prSet presAssocID="{AA325971-ECF3-42FF-AE29-3D93CEA365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E73467B-5D9E-4670-9D17-7F9A5B97DFF6}" type="pres">
      <dgm:prSet presAssocID="{3CEF7908-525E-4A80-9E37-43B288A87885}" presName="comp" presStyleCnt="0"/>
      <dgm:spPr/>
    </dgm:pt>
    <dgm:pt modelId="{4165A13C-1C12-466C-96A3-2D7515DB387D}" type="pres">
      <dgm:prSet presAssocID="{3CEF7908-525E-4A80-9E37-43B288A87885}" presName="box" presStyleLbl="node1" presStyleIdx="0" presStyleCnt="2"/>
      <dgm:spPr/>
      <dgm:t>
        <a:bodyPr/>
        <a:lstStyle/>
        <a:p>
          <a:endParaRPr lang="es-MX"/>
        </a:p>
      </dgm:t>
    </dgm:pt>
    <dgm:pt modelId="{BB9672E8-1621-4D95-8304-7F5238BE03FB}" type="pres">
      <dgm:prSet presAssocID="{3CEF7908-525E-4A80-9E37-43B288A87885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A56FAB1-9CE4-43FF-A4F3-29BC57A36595}" type="pres">
      <dgm:prSet presAssocID="{3CEF7908-525E-4A80-9E37-43B288A8788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533C10A-0622-44FF-9273-4933B753170C}" type="pres">
      <dgm:prSet presAssocID="{40249886-50E4-44BC-A91F-E12E34ABBB54}" presName="spacer" presStyleCnt="0"/>
      <dgm:spPr/>
    </dgm:pt>
    <dgm:pt modelId="{7F8FF7D2-2F7D-4A7F-B12B-7227456D1ED1}" type="pres">
      <dgm:prSet presAssocID="{2711AD8F-D002-4C71-93AA-7ACA0E289A58}" presName="comp" presStyleCnt="0"/>
      <dgm:spPr/>
    </dgm:pt>
    <dgm:pt modelId="{4033A586-3777-4ED8-A715-8B2B229D5B7E}" type="pres">
      <dgm:prSet presAssocID="{2711AD8F-D002-4C71-93AA-7ACA0E289A58}" presName="box" presStyleLbl="node1" presStyleIdx="1" presStyleCnt="2"/>
      <dgm:spPr/>
      <dgm:t>
        <a:bodyPr/>
        <a:lstStyle/>
        <a:p>
          <a:endParaRPr lang="es-MX"/>
        </a:p>
      </dgm:t>
    </dgm:pt>
    <dgm:pt modelId="{F8A7A3BF-4215-4E24-A211-3E4EB64FED1C}" type="pres">
      <dgm:prSet presAssocID="{2711AD8F-D002-4C71-93AA-7ACA0E289A58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94602B2-C6C5-4C2F-B3CF-54EEC9B14AA3}" type="pres">
      <dgm:prSet presAssocID="{2711AD8F-D002-4C71-93AA-7ACA0E289A5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A9F55DA-D7E8-41B9-8D1A-52208A0D1A67}" type="presOf" srcId="{AA325971-ECF3-42FF-AE29-3D93CEA365C4}" destId="{749430E3-F8C9-4136-B198-E7B293B9D29C}" srcOrd="0" destOrd="0" presId="urn:microsoft.com/office/officeart/2005/8/layout/vList4"/>
    <dgm:cxn modelId="{DCA7800E-8546-407C-BA92-97BBD61EBAB6}" type="presOf" srcId="{2711AD8F-D002-4C71-93AA-7ACA0E289A58}" destId="{394602B2-C6C5-4C2F-B3CF-54EEC9B14AA3}" srcOrd="1" destOrd="0" presId="urn:microsoft.com/office/officeart/2005/8/layout/vList4"/>
    <dgm:cxn modelId="{21942521-CBE2-4786-9C32-16E395D8B310}" srcId="{AA325971-ECF3-42FF-AE29-3D93CEA365C4}" destId="{3CEF7908-525E-4A80-9E37-43B288A87885}" srcOrd="0" destOrd="0" parTransId="{95CA7AFA-2759-45BC-B3BC-EF863F1F6E5D}" sibTransId="{40249886-50E4-44BC-A91F-E12E34ABBB54}"/>
    <dgm:cxn modelId="{03945457-8CFF-4EA4-B05A-6B57E9971385}" type="presOf" srcId="{3CEF7908-525E-4A80-9E37-43B288A87885}" destId="{2A56FAB1-9CE4-43FF-A4F3-29BC57A36595}" srcOrd="1" destOrd="0" presId="urn:microsoft.com/office/officeart/2005/8/layout/vList4"/>
    <dgm:cxn modelId="{DA0AE17D-C01C-4CC8-82B8-F5DB1E09FF33}" type="presOf" srcId="{2711AD8F-D002-4C71-93AA-7ACA0E289A58}" destId="{4033A586-3777-4ED8-A715-8B2B229D5B7E}" srcOrd="0" destOrd="0" presId="urn:microsoft.com/office/officeart/2005/8/layout/vList4"/>
    <dgm:cxn modelId="{2FCA48BF-AA7F-4CAC-8585-EEA8E965231B}" type="presOf" srcId="{3CEF7908-525E-4A80-9E37-43B288A87885}" destId="{4165A13C-1C12-466C-96A3-2D7515DB387D}" srcOrd="0" destOrd="0" presId="urn:microsoft.com/office/officeart/2005/8/layout/vList4"/>
    <dgm:cxn modelId="{36FA55FD-2B15-4A5D-BC71-E9BA5F3E2096}" srcId="{AA325971-ECF3-42FF-AE29-3D93CEA365C4}" destId="{2711AD8F-D002-4C71-93AA-7ACA0E289A58}" srcOrd="1" destOrd="0" parTransId="{C872F842-563B-4B71-9A0C-09A4C94A51C5}" sibTransId="{04ED336E-D933-41E4-8D8C-8BAD5644142D}"/>
    <dgm:cxn modelId="{8766F278-CE71-4A09-8505-2636CF6B3D9D}" type="presParOf" srcId="{749430E3-F8C9-4136-B198-E7B293B9D29C}" destId="{4E73467B-5D9E-4670-9D17-7F9A5B97DFF6}" srcOrd="0" destOrd="0" presId="urn:microsoft.com/office/officeart/2005/8/layout/vList4"/>
    <dgm:cxn modelId="{E04494C4-09A7-43C0-8045-1D6758E464FC}" type="presParOf" srcId="{4E73467B-5D9E-4670-9D17-7F9A5B97DFF6}" destId="{4165A13C-1C12-466C-96A3-2D7515DB387D}" srcOrd="0" destOrd="0" presId="urn:microsoft.com/office/officeart/2005/8/layout/vList4"/>
    <dgm:cxn modelId="{2F65FAC9-9A51-4F88-9939-5386316ECD86}" type="presParOf" srcId="{4E73467B-5D9E-4670-9D17-7F9A5B97DFF6}" destId="{BB9672E8-1621-4D95-8304-7F5238BE03FB}" srcOrd="1" destOrd="0" presId="urn:microsoft.com/office/officeart/2005/8/layout/vList4"/>
    <dgm:cxn modelId="{0FE8BE84-D416-4C81-A470-12F7B3B75DD2}" type="presParOf" srcId="{4E73467B-5D9E-4670-9D17-7F9A5B97DFF6}" destId="{2A56FAB1-9CE4-43FF-A4F3-29BC57A36595}" srcOrd="2" destOrd="0" presId="urn:microsoft.com/office/officeart/2005/8/layout/vList4"/>
    <dgm:cxn modelId="{244E3D88-5CF0-4185-A8D9-5094232C39D6}" type="presParOf" srcId="{749430E3-F8C9-4136-B198-E7B293B9D29C}" destId="{3533C10A-0622-44FF-9273-4933B753170C}" srcOrd="1" destOrd="0" presId="urn:microsoft.com/office/officeart/2005/8/layout/vList4"/>
    <dgm:cxn modelId="{5D59934E-0809-44AF-AE09-F489C749BDEE}" type="presParOf" srcId="{749430E3-F8C9-4136-B198-E7B293B9D29C}" destId="{7F8FF7D2-2F7D-4A7F-B12B-7227456D1ED1}" srcOrd="2" destOrd="0" presId="urn:microsoft.com/office/officeart/2005/8/layout/vList4"/>
    <dgm:cxn modelId="{7C18FF4F-A584-4C4A-8701-8CF5ACA87E51}" type="presParOf" srcId="{7F8FF7D2-2F7D-4A7F-B12B-7227456D1ED1}" destId="{4033A586-3777-4ED8-A715-8B2B229D5B7E}" srcOrd="0" destOrd="0" presId="urn:microsoft.com/office/officeart/2005/8/layout/vList4"/>
    <dgm:cxn modelId="{030A1E33-B705-43ED-9656-9EA9D5AAA002}" type="presParOf" srcId="{7F8FF7D2-2F7D-4A7F-B12B-7227456D1ED1}" destId="{F8A7A3BF-4215-4E24-A211-3E4EB64FED1C}" srcOrd="1" destOrd="0" presId="urn:microsoft.com/office/officeart/2005/8/layout/vList4"/>
    <dgm:cxn modelId="{CA54881E-5109-4FDE-9D0C-E0B4442FEB89}" type="presParOf" srcId="{7F8FF7D2-2F7D-4A7F-B12B-7227456D1ED1}" destId="{394602B2-C6C5-4C2F-B3CF-54EEC9B14A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A325971-ECF3-42FF-AE29-3D93CEA365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711AD8F-D002-4C71-93AA-7ACA0E289A58}">
      <dgm:prSet/>
      <dgm:spPr>
        <a:solidFill>
          <a:srgbClr val="FFCC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 smtClean="0">
              <a:solidFill>
                <a:srgbClr val="C00000"/>
              </a:solidFill>
            </a:rPr>
            <a:t>Participan de forma peculiar del único sacerdocio de Cristo</a:t>
          </a:r>
        </a:p>
        <a:p>
          <a:pPr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dirty="0"/>
        </a:p>
      </dgm:t>
    </dgm:pt>
    <dgm:pt modelId="{C872F842-563B-4B71-9A0C-09A4C94A51C5}" type="parTrans" cxnId="{36FA55FD-2B15-4A5D-BC71-E9BA5F3E2096}">
      <dgm:prSet/>
      <dgm:spPr/>
      <dgm:t>
        <a:bodyPr/>
        <a:lstStyle/>
        <a:p>
          <a:endParaRPr lang="es-MX"/>
        </a:p>
      </dgm:t>
    </dgm:pt>
    <dgm:pt modelId="{04ED336E-D933-41E4-8D8C-8BAD5644142D}" type="sibTrans" cxnId="{36FA55FD-2B15-4A5D-BC71-E9BA5F3E2096}">
      <dgm:prSet/>
      <dgm:spPr/>
      <dgm:t>
        <a:bodyPr/>
        <a:lstStyle/>
        <a:p>
          <a:endParaRPr lang="es-MX"/>
        </a:p>
      </dgm:t>
    </dgm:pt>
    <dgm:pt modelId="{B06D54EF-D72D-4CD9-B920-4A6B6B2129BA}">
      <dgm:prSet/>
      <dgm:spPr>
        <a:solidFill>
          <a:srgbClr val="C96F0D"/>
        </a:solidFill>
      </dgm:spPr>
      <dgm:t>
        <a:bodyPr/>
        <a:lstStyle/>
        <a:p>
          <a:r>
            <a:rPr lang="es-MX" dirty="0" smtClean="0"/>
            <a:t>-Son explicitación </a:t>
          </a:r>
          <a:r>
            <a:rPr lang="es-MX" dirty="0"/>
            <a:t>del poder sacerdotal de Cristo, con diversa participación en este.</a:t>
          </a:r>
        </a:p>
      </dgm:t>
    </dgm:pt>
    <dgm:pt modelId="{8FE9B93D-8002-4DDE-968B-D3E7FFC72422}" type="parTrans" cxnId="{8CCF98D5-C710-4D4C-AA2E-CCD7C36416DC}">
      <dgm:prSet/>
      <dgm:spPr/>
      <dgm:t>
        <a:bodyPr/>
        <a:lstStyle/>
        <a:p>
          <a:endParaRPr lang="es-MX"/>
        </a:p>
      </dgm:t>
    </dgm:pt>
    <dgm:pt modelId="{6A9ED8F3-52DF-4467-88AB-D6378D1252ED}" type="sibTrans" cxnId="{8CCF98D5-C710-4D4C-AA2E-CCD7C36416DC}">
      <dgm:prSet/>
      <dgm:spPr/>
      <dgm:t>
        <a:bodyPr/>
        <a:lstStyle/>
        <a:p>
          <a:endParaRPr lang="es-MX"/>
        </a:p>
      </dgm:t>
    </dgm:pt>
    <dgm:pt modelId="{4CE48C6F-DC0D-40A8-BE8A-13929082417D}">
      <dgm:prSet/>
      <dgm:spPr/>
      <dgm:t>
        <a:bodyPr/>
        <a:lstStyle/>
        <a:p>
          <a:r>
            <a:rPr lang="es-MX" dirty="0"/>
            <a:t>aunque su diferencia es esencial y no sólo de grado, se ordenan el uno para el </a:t>
          </a:r>
          <a:r>
            <a:rPr lang="es-MX" dirty="0" smtClean="0"/>
            <a:t>otro… LG 10 </a:t>
          </a:r>
          <a:endParaRPr lang="es-MX" dirty="0"/>
        </a:p>
      </dgm:t>
    </dgm:pt>
    <dgm:pt modelId="{B1E21147-70D2-4446-9967-CB95010EB430}" type="parTrans" cxnId="{4E0D2F1E-77EE-461A-BA09-0F3AFFB20831}">
      <dgm:prSet/>
      <dgm:spPr/>
      <dgm:t>
        <a:bodyPr/>
        <a:lstStyle/>
        <a:p>
          <a:endParaRPr lang="es-MX"/>
        </a:p>
      </dgm:t>
    </dgm:pt>
    <dgm:pt modelId="{C3D9B11D-9C00-48FE-8490-41316D94D1B7}" type="sibTrans" cxnId="{4E0D2F1E-77EE-461A-BA09-0F3AFFB20831}">
      <dgm:prSet/>
      <dgm:spPr/>
      <dgm:t>
        <a:bodyPr/>
        <a:lstStyle/>
        <a:p>
          <a:endParaRPr lang="es-MX"/>
        </a:p>
      </dgm:t>
    </dgm:pt>
    <dgm:pt modelId="{749430E3-F8C9-4136-B198-E7B293B9D29C}" type="pres">
      <dgm:prSet presAssocID="{AA325971-ECF3-42FF-AE29-3D93CEA365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A4DF2AC-F2FD-4893-AB6B-0A02D9BE585B}" type="pres">
      <dgm:prSet presAssocID="{B06D54EF-D72D-4CD9-B920-4A6B6B2129BA}" presName="comp" presStyleCnt="0"/>
      <dgm:spPr/>
    </dgm:pt>
    <dgm:pt modelId="{BBEB0F69-1C90-4FB7-98C4-7E9ACB9DAA58}" type="pres">
      <dgm:prSet presAssocID="{B06D54EF-D72D-4CD9-B920-4A6B6B2129BA}" presName="box" presStyleLbl="node1" presStyleIdx="0" presStyleCnt="3"/>
      <dgm:spPr/>
      <dgm:t>
        <a:bodyPr/>
        <a:lstStyle/>
        <a:p>
          <a:endParaRPr lang="es-MX"/>
        </a:p>
      </dgm:t>
    </dgm:pt>
    <dgm:pt modelId="{317EF0A3-3449-4E5B-831C-C89F2249E4B1}" type="pres">
      <dgm:prSet presAssocID="{B06D54EF-D72D-4CD9-B920-4A6B6B2129BA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ACEE1B6-7165-4856-8198-2159C3DF3BB2}" type="pres">
      <dgm:prSet presAssocID="{B06D54EF-D72D-4CD9-B920-4A6B6B2129B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E8A91E9-8255-47A1-A9E5-E3EDAC0859E9}" type="pres">
      <dgm:prSet presAssocID="{6A9ED8F3-52DF-4467-88AB-D6378D1252ED}" presName="spacer" presStyleCnt="0"/>
      <dgm:spPr/>
    </dgm:pt>
    <dgm:pt modelId="{7F8FF7D2-2F7D-4A7F-B12B-7227456D1ED1}" type="pres">
      <dgm:prSet presAssocID="{2711AD8F-D002-4C71-93AA-7ACA0E289A58}" presName="comp" presStyleCnt="0"/>
      <dgm:spPr/>
    </dgm:pt>
    <dgm:pt modelId="{4033A586-3777-4ED8-A715-8B2B229D5B7E}" type="pres">
      <dgm:prSet presAssocID="{2711AD8F-D002-4C71-93AA-7ACA0E289A58}" presName="box" presStyleLbl="node1" presStyleIdx="1" presStyleCnt="3"/>
      <dgm:spPr/>
      <dgm:t>
        <a:bodyPr/>
        <a:lstStyle/>
        <a:p>
          <a:endParaRPr lang="es-MX"/>
        </a:p>
      </dgm:t>
    </dgm:pt>
    <dgm:pt modelId="{F8A7A3BF-4215-4E24-A211-3E4EB64FED1C}" type="pres">
      <dgm:prSet presAssocID="{2711AD8F-D002-4C71-93AA-7ACA0E289A58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94602B2-C6C5-4C2F-B3CF-54EEC9B14AA3}" type="pres">
      <dgm:prSet presAssocID="{2711AD8F-D002-4C71-93AA-7ACA0E289A5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025A96-05C8-4C82-A40F-34902711688A}" type="pres">
      <dgm:prSet presAssocID="{04ED336E-D933-41E4-8D8C-8BAD5644142D}" presName="spacer" presStyleCnt="0"/>
      <dgm:spPr/>
    </dgm:pt>
    <dgm:pt modelId="{F35E9DD8-7731-4DA5-9599-E0E1E023A4CC}" type="pres">
      <dgm:prSet presAssocID="{4CE48C6F-DC0D-40A8-BE8A-13929082417D}" presName="comp" presStyleCnt="0"/>
      <dgm:spPr/>
    </dgm:pt>
    <dgm:pt modelId="{904BD02E-CDD2-4D1B-951C-419F03585F38}" type="pres">
      <dgm:prSet presAssocID="{4CE48C6F-DC0D-40A8-BE8A-13929082417D}" presName="box" presStyleLbl="node1" presStyleIdx="2" presStyleCnt="3"/>
      <dgm:spPr/>
      <dgm:t>
        <a:bodyPr/>
        <a:lstStyle/>
        <a:p>
          <a:endParaRPr lang="es-MX"/>
        </a:p>
      </dgm:t>
    </dgm:pt>
    <dgm:pt modelId="{3C4D967C-7CA8-4615-B64B-8D6F0D95E7E6}" type="pres">
      <dgm:prSet presAssocID="{4CE48C6F-DC0D-40A8-BE8A-13929082417D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435D28D-8B7A-4412-A63E-5C2706BD3508}" type="pres">
      <dgm:prSet presAssocID="{4CE48C6F-DC0D-40A8-BE8A-1392908241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CCF98D5-C710-4D4C-AA2E-CCD7C36416DC}" srcId="{AA325971-ECF3-42FF-AE29-3D93CEA365C4}" destId="{B06D54EF-D72D-4CD9-B920-4A6B6B2129BA}" srcOrd="0" destOrd="0" parTransId="{8FE9B93D-8002-4DDE-968B-D3E7FFC72422}" sibTransId="{6A9ED8F3-52DF-4467-88AB-D6378D1252ED}"/>
    <dgm:cxn modelId="{4CF090C7-80FF-4BBF-BDCA-6AC0AC1BFFFA}" type="presOf" srcId="{4CE48C6F-DC0D-40A8-BE8A-13929082417D}" destId="{F435D28D-8B7A-4412-A63E-5C2706BD3508}" srcOrd="1" destOrd="0" presId="urn:microsoft.com/office/officeart/2005/8/layout/vList4"/>
    <dgm:cxn modelId="{A42B4CDF-E971-496B-B63E-AD1338C33FFA}" type="presOf" srcId="{B06D54EF-D72D-4CD9-B920-4A6B6B2129BA}" destId="{BBEB0F69-1C90-4FB7-98C4-7E9ACB9DAA58}" srcOrd="0" destOrd="0" presId="urn:microsoft.com/office/officeart/2005/8/layout/vList4"/>
    <dgm:cxn modelId="{36FA55FD-2B15-4A5D-BC71-E9BA5F3E2096}" srcId="{AA325971-ECF3-42FF-AE29-3D93CEA365C4}" destId="{2711AD8F-D002-4C71-93AA-7ACA0E289A58}" srcOrd="1" destOrd="0" parTransId="{C872F842-563B-4B71-9A0C-09A4C94A51C5}" sibTransId="{04ED336E-D933-41E4-8D8C-8BAD5644142D}"/>
    <dgm:cxn modelId="{4E0D2F1E-77EE-461A-BA09-0F3AFFB20831}" srcId="{AA325971-ECF3-42FF-AE29-3D93CEA365C4}" destId="{4CE48C6F-DC0D-40A8-BE8A-13929082417D}" srcOrd="2" destOrd="0" parTransId="{B1E21147-70D2-4446-9967-CB95010EB430}" sibTransId="{C3D9B11D-9C00-48FE-8490-41316D94D1B7}"/>
    <dgm:cxn modelId="{A2455329-47F9-4BB9-B01D-9C2D47BD6AED}" type="presOf" srcId="{AA325971-ECF3-42FF-AE29-3D93CEA365C4}" destId="{749430E3-F8C9-4136-B198-E7B293B9D29C}" srcOrd="0" destOrd="0" presId="urn:microsoft.com/office/officeart/2005/8/layout/vList4"/>
    <dgm:cxn modelId="{FD9DA13B-E452-42B8-834F-F4F0CF13FB2B}" type="presOf" srcId="{4CE48C6F-DC0D-40A8-BE8A-13929082417D}" destId="{904BD02E-CDD2-4D1B-951C-419F03585F38}" srcOrd="0" destOrd="0" presId="urn:microsoft.com/office/officeart/2005/8/layout/vList4"/>
    <dgm:cxn modelId="{19C3B2E3-7887-4731-AFF7-A26E92325C26}" type="presOf" srcId="{2711AD8F-D002-4C71-93AA-7ACA0E289A58}" destId="{4033A586-3777-4ED8-A715-8B2B229D5B7E}" srcOrd="0" destOrd="0" presId="urn:microsoft.com/office/officeart/2005/8/layout/vList4"/>
    <dgm:cxn modelId="{276286B0-B3F6-4A05-A44A-48127A2F3F57}" type="presOf" srcId="{2711AD8F-D002-4C71-93AA-7ACA0E289A58}" destId="{394602B2-C6C5-4C2F-B3CF-54EEC9B14AA3}" srcOrd="1" destOrd="0" presId="urn:microsoft.com/office/officeart/2005/8/layout/vList4"/>
    <dgm:cxn modelId="{F2BD81E7-B2ED-48EE-A17F-2567D0253CE7}" type="presOf" srcId="{B06D54EF-D72D-4CD9-B920-4A6B6B2129BA}" destId="{5ACEE1B6-7165-4856-8198-2159C3DF3BB2}" srcOrd="1" destOrd="0" presId="urn:microsoft.com/office/officeart/2005/8/layout/vList4"/>
    <dgm:cxn modelId="{A8CA09A7-3E3D-433B-89E5-415788439CFB}" type="presParOf" srcId="{749430E3-F8C9-4136-B198-E7B293B9D29C}" destId="{CA4DF2AC-F2FD-4893-AB6B-0A02D9BE585B}" srcOrd="0" destOrd="0" presId="urn:microsoft.com/office/officeart/2005/8/layout/vList4"/>
    <dgm:cxn modelId="{44F3FAA0-AD19-4FC2-ADE5-00D4A2DED1D1}" type="presParOf" srcId="{CA4DF2AC-F2FD-4893-AB6B-0A02D9BE585B}" destId="{BBEB0F69-1C90-4FB7-98C4-7E9ACB9DAA58}" srcOrd="0" destOrd="0" presId="urn:microsoft.com/office/officeart/2005/8/layout/vList4"/>
    <dgm:cxn modelId="{7CF74D31-F7F1-4216-8D49-6146A0296E63}" type="presParOf" srcId="{CA4DF2AC-F2FD-4893-AB6B-0A02D9BE585B}" destId="{317EF0A3-3449-4E5B-831C-C89F2249E4B1}" srcOrd="1" destOrd="0" presId="urn:microsoft.com/office/officeart/2005/8/layout/vList4"/>
    <dgm:cxn modelId="{25E9F6ED-C3B6-4295-96B8-1B17771D1133}" type="presParOf" srcId="{CA4DF2AC-F2FD-4893-AB6B-0A02D9BE585B}" destId="{5ACEE1B6-7165-4856-8198-2159C3DF3BB2}" srcOrd="2" destOrd="0" presId="urn:microsoft.com/office/officeart/2005/8/layout/vList4"/>
    <dgm:cxn modelId="{317553D8-B87A-4667-8963-1DE8D6083148}" type="presParOf" srcId="{749430E3-F8C9-4136-B198-E7B293B9D29C}" destId="{9E8A91E9-8255-47A1-A9E5-E3EDAC0859E9}" srcOrd="1" destOrd="0" presId="urn:microsoft.com/office/officeart/2005/8/layout/vList4"/>
    <dgm:cxn modelId="{C9022ACD-A316-4297-AB89-46C8B9054FA4}" type="presParOf" srcId="{749430E3-F8C9-4136-B198-E7B293B9D29C}" destId="{7F8FF7D2-2F7D-4A7F-B12B-7227456D1ED1}" srcOrd="2" destOrd="0" presId="urn:microsoft.com/office/officeart/2005/8/layout/vList4"/>
    <dgm:cxn modelId="{7538F955-31C7-4A16-B413-C02CD2DFFBD2}" type="presParOf" srcId="{7F8FF7D2-2F7D-4A7F-B12B-7227456D1ED1}" destId="{4033A586-3777-4ED8-A715-8B2B229D5B7E}" srcOrd="0" destOrd="0" presId="urn:microsoft.com/office/officeart/2005/8/layout/vList4"/>
    <dgm:cxn modelId="{8CFBCAA8-DF1B-4BA0-A5E9-4F48870255A1}" type="presParOf" srcId="{7F8FF7D2-2F7D-4A7F-B12B-7227456D1ED1}" destId="{F8A7A3BF-4215-4E24-A211-3E4EB64FED1C}" srcOrd="1" destOrd="0" presId="urn:microsoft.com/office/officeart/2005/8/layout/vList4"/>
    <dgm:cxn modelId="{60E4EBFE-0CD1-4543-AA4A-12238F724544}" type="presParOf" srcId="{7F8FF7D2-2F7D-4A7F-B12B-7227456D1ED1}" destId="{394602B2-C6C5-4C2F-B3CF-54EEC9B14AA3}" srcOrd="2" destOrd="0" presId="urn:microsoft.com/office/officeart/2005/8/layout/vList4"/>
    <dgm:cxn modelId="{29692F69-E7DB-4A08-860D-851E882AA74C}" type="presParOf" srcId="{749430E3-F8C9-4136-B198-E7B293B9D29C}" destId="{E1025A96-05C8-4C82-A40F-34902711688A}" srcOrd="3" destOrd="0" presId="urn:microsoft.com/office/officeart/2005/8/layout/vList4"/>
    <dgm:cxn modelId="{0975D737-32F2-4B2A-934E-CC15AFDBB3FE}" type="presParOf" srcId="{749430E3-F8C9-4136-B198-E7B293B9D29C}" destId="{F35E9DD8-7731-4DA5-9599-E0E1E023A4CC}" srcOrd="4" destOrd="0" presId="urn:microsoft.com/office/officeart/2005/8/layout/vList4"/>
    <dgm:cxn modelId="{7F061257-AE71-47D0-99F5-C76079398C71}" type="presParOf" srcId="{F35E9DD8-7731-4DA5-9599-E0E1E023A4CC}" destId="{904BD02E-CDD2-4D1B-951C-419F03585F38}" srcOrd="0" destOrd="0" presId="urn:microsoft.com/office/officeart/2005/8/layout/vList4"/>
    <dgm:cxn modelId="{47A3D9D8-563E-4556-BF84-017604CD614F}" type="presParOf" srcId="{F35E9DD8-7731-4DA5-9599-E0E1E023A4CC}" destId="{3C4D967C-7CA8-4615-B64B-8D6F0D95E7E6}" srcOrd="1" destOrd="0" presId="urn:microsoft.com/office/officeart/2005/8/layout/vList4"/>
    <dgm:cxn modelId="{D29FE5BE-51D9-4549-98B2-35937B4B36CC}" type="presParOf" srcId="{F35E9DD8-7731-4DA5-9599-E0E1E023A4CC}" destId="{F435D28D-8B7A-4412-A63E-5C2706BD350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FE46406-6E0E-44D0-8EA7-D25080F5958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C297FDE-A517-48C3-A071-73C404D30E10}">
      <dgm:prSet phldrT="[Texto]"/>
      <dgm:spPr>
        <a:solidFill>
          <a:srgbClr val="FF0000"/>
        </a:solidFill>
      </dgm:spPr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- Un solo sacrificio de Cristo con carácter espiritual.</a:t>
          </a:r>
          <a:endParaRPr lang="es-MX" b="1" dirty="0">
            <a:solidFill>
              <a:srgbClr val="FFFF00"/>
            </a:solidFill>
          </a:endParaRPr>
        </a:p>
      </dgm:t>
    </dgm:pt>
    <dgm:pt modelId="{3FCBC561-B110-4DA9-9514-7C2560E37CA1}" type="parTrans" cxnId="{6E289EBC-7E82-4671-A952-CA490EA43359}">
      <dgm:prSet/>
      <dgm:spPr/>
      <dgm:t>
        <a:bodyPr/>
        <a:lstStyle/>
        <a:p>
          <a:endParaRPr lang="es-MX"/>
        </a:p>
      </dgm:t>
    </dgm:pt>
    <dgm:pt modelId="{D55C0CAF-EF43-424C-B007-DF9F92DA4F40}" type="sibTrans" cxnId="{6E289EBC-7E82-4671-A952-CA490EA43359}">
      <dgm:prSet/>
      <dgm:spPr/>
      <dgm:t>
        <a:bodyPr/>
        <a:lstStyle/>
        <a:p>
          <a:endParaRPr lang="es-MX"/>
        </a:p>
      </dgm:t>
    </dgm:pt>
    <dgm:pt modelId="{5F396AB3-E585-4797-B937-0B4AE1D0FC1F}">
      <dgm:prSet phldrT="[Texto]"/>
      <dgm:spPr>
        <a:solidFill>
          <a:srgbClr val="CC3300"/>
        </a:solidFill>
      </dgm:spPr>
      <dgm:t>
        <a:bodyPr/>
        <a:lstStyle/>
        <a:p>
          <a:r>
            <a:rPr lang="es-MX" dirty="0" smtClean="0"/>
            <a:t>- Consumación del perfecto cumplimiento de los sacrificios de la antigua alianza: Fidelidad y obediencia al Señor. </a:t>
          </a:r>
          <a:r>
            <a:rPr lang="es-MX" dirty="0" err="1" smtClean="0"/>
            <a:t>Hb</a:t>
          </a:r>
          <a:r>
            <a:rPr lang="es-MX" dirty="0" smtClean="0"/>
            <a:t> 10, 5-10</a:t>
          </a:r>
          <a:endParaRPr lang="es-MX" dirty="0"/>
        </a:p>
      </dgm:t>
    </dgm:pt>
    <dgm:pt modelId="{3E680B17-8EF0-4990-8377-5E8F14475CF2}" type="parTrans" cxnId="{60BDB59E-21AD-4510-8297-43ECC03CCC13}">
      <dgm:prSet/>
      <dgm:spPr/>
      <dgm:t>
        <a:bodyPr/>
        <a:lstStyle/>
        <a:p>
          <a:endParaRPr lang="es-MX"/>
        </a:p>
      </dgm:t>
    </dgm:pt>
    <dgm:pt modelId="{EFBB8399-C89C-490B-9026-2D39F254F76A}" type="sibTrans" cxnId="{60BDB59E-21AD-4510-8297-43ECC03CCC13}">
      <dgm:prSet/>
      <dgm:spPr/>
      <dgm:t>
        <a:bodyPr/>
        <a:lstStyle/>
        <a:p>
          <a:endParaRPr lang="es-MX"/>
        </a:p>
      </dgm:t>
    </dgm:pt>
    <dgm:pt modelId="{A472FF4A-1A3A-48C0-B26C-CB1D9BDD5CFE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- Sacrificio de los cristianos, mismas características que el sacrificio de Cristo:</a:t>
          </a:r>
          <a:endParaRPr lang="es-MX" dirty="0"/>
        </a:p>
      </dgm:t>
    </dgm:pt>
    <dgm:pt modelId="{D4209FCE-3716-44E8-B4E2-7809FDB59066}" type="parTrans" cxnId="{7B4CC4F1-05B2-44F1-8255-5A12B3B7BDD6}">
      <dgm:prSet/>
      <dgm:spPr/>
      <dgm:t>
        <a:bodyPr/>
        <a:lstStyle/>
        <a:p>
          <a:endParaRPr lang="es-MX"/>
        </a:p>
      </dgm:t>
    </dgm:pt>
    <dgm:pt modelId="{C4B71A68-99CB-4F54-AC80-C32A96BB9890}" type="sibTrans" cxnId="{7B4CC4F1-05B2-44F1-8255-5A12B3B7BDD6}">
      <dgm:prSet/>
      <dgm:spPr/>
      <dgm:t>
        <a:bodyPr/>
        <a:lstStyle/>
        <a:p>
          <a:endParaRPr lang="es-MX"/>
        </a:p>
      </dgm:t>
    </dgm:pt>
    <dgm:pt modelId="{243D59D2-96DF-444E-9EF0-CBB80CA19A47}" type="pres">
      <dgm:prSet presAssocID="{1FE46406-6E0E-44D0-8EA7-D25080F595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A0B695F-C034-4984-95DE-6956FE4E48FC}" type="pres">
      <dgm:prSet presAssocID="{7C297FDE-A517-48C3-A071-73C404D30E10}" presName="comp" presStyleCnt="0"/>
      <dgm:spPr/>
    </dgm:pt>
    <dgm:pt modelId="{4577380D-76AA-45DB-B836-1DF2B4F60E11}" type="pres">
      <dgm:prSet presAssocID="{7C297FDE-A517-48C3-A071-73C404D30E10}" presName="box" presStyleLbl="node1" presStyleIdx="0" presStyleCnt="3"/>
      <dgm:spPr/>
      <dgm:t>
        <a:bodyPr/>
        <a:lstStyle/>
        <a:p>
          <a:endParaRPr lang="es-MX"/>
        </a:p>
      </dgm:t>
    </dgm:pt>
    <dgm:pt modelId="{A8BF5ABE-CE89-4646-AAB8-B5CCA91B67B9}" type="pres">
      <dgm:prSet presAssocID="{7C297FDE-A517-48C3-A071-73C404D30E1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97838BA-D179-4D6D-81AF-287A214ADC38}" type="pres">
      <dgm:prSet presAssocID="{7C297FDE-A517-48C3-A071-73C404D30E1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D4975B7-78DC-49C0-A7D6-3BA63E5A8806}" type="pres">
      <dgm:prSet presAssocID="{D55C0CAF-EF43-424C-B007-DF9F92DA4F40}" presName="spacer" presStyleCnt="0"/>
      <dgm:spPr/>
    </dgm:pt>
    <dgm:pt modelId="{D5A8043E-A461-43BB-B410-F85235C576FA}" type="pres">
      <dgm:prSet presAssocID="{5F396AB3-E585-4797-B937-0B4AE1D0FC1F}" presName="comp" presStyleCnt="0"/>
      <dgm:spPr/>
    </dgm:pt>
    <dgm:pt modelId="{51CAB30F-7870-4675-B3CA-20E52130888F}" type="pres">
      <dgm:prSet presAssocID="{5F396AB3-E585-4797-B937-0B4AE1D0FC1F}" presName="box" presStyleLbl="node1" presStyleIdx="1" presStyleCnt="3"/>
      <dgm:spPr/>
      <dgm:t>
        <a:bodyPr/>
        <a:lstStyle/>
        <a:p>
          <a:endParaRPr lang="es-MX"/>
        </a:p>
      </dgm:t>
    </dgm:pt>
    <dgm:pt modelId="{ED5DEC99-E6D3-4EDC-A647-BDE70111EF85}" type="pres">
      <dgm:prSet presAssocID="{5F396AB3-E585-4797-B937-0B4AE1D0FC1F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D540CD4E-41CD-4DFE-A70D-1A7E4EDAFE65}" type="pres">
      <dgm:prSet presAssocID="{5F396AB3-E585-4797-B937-0B4AE1D0FC1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B2A168-7CDC-4AB2-A34A-380E35ACAC95}" type="pres">
      <dgm:prSet presAssocID="{EFBB8399-C89C-490B-9026-2D39F254F76A}" presName="spacer" presStyleCnt="0"/>
      <dgm:spPr/>
    </dgm:pt>
    <dgm:pt modelId="{1460619B-6CC0-4374-833A-C9B0757039E1}" type="pres">
      <dgm:prSet presAssocID="{A472FF4A-1A3A-48C0-B26C-CB1D9BDD5CFE}" presName="comp" presStyleCnt="0"/>
      <dgm:spPr/>
    </dgm:pt>
    <dgm:pt modelId="{6C659B3B-8AAD-4152-8CDA-7D245A1C5FC3}" type="pres">
      <dgm:prSet presAssocID="{A472FF4A-1A3A-48C0-B26C-CB1D9BDD5CFE}" presName="box" presStyleLbl="node1" presStyleIdx="2" presStyleCnt="3"/>
      <dgm:spPr/>
      <dgm:t>
        <a:bodyPr/>
        <a:lstStyle/>
        <a:p>
          <a:endParaRPr lang="es-MX"/>
        </a:p>
      </dgm:t>
    </dgm:pt>
    <dgm:pt modelId="{57B2E5AB-06F0-47F9-99B0-5934974843E7}" type="pres">
      <dgm:prSet presAssocID="{A472FF4A-1A3A-48C0-B26C-CB1D9BDD5CFE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BE0CA34-4E8F-4EFD-8ACF-AB0BF6DCA9C9}" type="pres">
      <dgm:prSet presAssocID="{A472FF4A-1A3A-48C0-B26C-CB1D9BDD5CF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5A870E3-4E2C-4BCF-9763-125BF4BAA588}" type="presOf" srcId="{1FE46406-6E0E-44D0-8EA7-D25080F59586}" destId="{243D59D2-96DF-444E-9EF0-CBB80CA19A47}" srcOrd="0" destOrd="0" presId="urn:microsoft.com/office/officeart/2005/8/layout/vList4"/>
    <dgm:cxn modelId="{F0D4E117-16BB-40B3-B083-085A060EED90}" type="presOf" srcId="{A472FF4A-1A3A-48C0-B26C-CB1D9BDD5CFE}" destId="{6BE0CA34-4E8F-4EFD-8ACF-AB0BF6DCA9C9}" srcOrd="1" destOrd="0" presId="urn:microsoft.com/office/officeart/2005/8/layout/vList4"/>
    <dgm:cxn modelId="{291DCECD-A143-42A8-817F-742D847A2B24}" type="presOf" srcId="{5F396AB3-E585-4797-B937-0B4AE1D0FC1F}" destId="{51CAB30F-7870-4675-B3CA-20E52130888F}" srcOrd="0" destOrd="0" presId="urn:microsoft.com/office/officeart/2005/8/layout/vList4"/>
    <dgm:cxn modelId="{6E289EBC-7E82-4671-A952-CA490EA43359}" srcId="{1FE46406-6E0E-44D0-8EA7-D25080F59586}" destId="{7C297FDE-A517-48C3-A071-73C404D30E10}" srcOrd="0" destOrd="0" parTransId="{3FCBC561-B110-4DA9-9514-7C2560E37CA1}" sibTransId="{D55C0CAF-EF43-424C-B007-DF9F92DA4F40}"/>
    <dgm:cxn modelId="{B26F42E2-2013-43BC-A297-0CF987D612A8}" type="presOf" srcId="{7C297FDE-A517-48C3-A071-73C404D30E10}" destId="{4577380D-76AA-45DB-B836-1DF2B4F60E11}" srcOrd="0" destOrd="0" presId="urn:microsoft.com/office/officeart/2005/8/layout/vList4"/>
    <dgm:cxn modelId="{1E1009D9-67DB-4BC5-9831-308F0D7DF4BE}" type="presOf" srcId="{7C297FDE-A517-48C3-A071-73C404D30E10}" destId="{A97838BA-D179-4D6D-81AF-287A214ADC38}" srcOrd="1" destOrd="0" presId="urn:microsoft.com/office/officeart/2005/8/layout/vList4"/>
    <dgm:cxn modelId="{7B4CC4F1-05B2-44F1-8255-5A12B3B7BDD6}" srcId="{1FE46406-6E0E-44D0-8EA7-D25080F59586}" destId="{A472FF4A-1A3A-48C0-B26C-CB1D9BDD5CFE}" srcOrd="2" destOrd="0" parTransId="{D4209FCE-3716-44E8-B4E2-7809FDB59066}" sibTransId="{C4B71A68-99CB-4F54-AC80-C32A96BB9890}"/>
    <dgm:cxn modelId="{6E7A3C46-5D23-449B-803A-A37FBB6777BB}" type="presOf" srcId="{5F396AB3-E585-4797-B937-0B4AE1D0FC1F}" destId="{D540CD4E-41CD-4DFE-A70D-1A7E4EDAFE65}" srcOrd="1" destOrd="0" presId="urn:microsoft.com/office/officeart/2005/8/layout/vList4"/>
    <dgm:cxn modelId="{ED9A6101-3786-446B-88F3-770C5E4F9AF3}" type="presOf" srcId="{A472FF4A-1A3A-48C0-B26C-CB1D9BDD5CFE}" destId="{6C659B3B-8AAD-4152-8CDA-7D245A1C5FC3}" srcOrd="0" destOrd="0" presId="urn:microsoft.com/office/officeart/2005/8/layout/vList4"/>
    <dgm:cxn modelId="{60BDB59E-21AD-4510-8297-43ECC03CCC13}" srcId="{1FE46406-6E0E-44D0-8EA7-D25080F59586}" destId="{5F396AB3-E585-4797-B937-0B4AE1D0FC1F}" srcOrd="1" destOrd="0" parTransId="{3E680B17-8EF0-4990-8377-5E8F14475CF2}" sibTransId="{EFBB8399-C89C-490B-9026-2D39F254F76A}"/>
    <dgm:cxn modelId="{BC2D0A41-45A4-4133-8712-711433EDDFD1}" type="presParOf" srcId="{243D59D2-96DF-444E-9EF0-CBB80CA19A47}" destId="{6A0B695F-C034-4984-95DE-6956FE4E48FC}" srcOrd="0" destOrd="0" presId="urn:microsoft.com/office/officeart/2005/8/layout/vList4"/>
    <dgm:cxn modelId="{CBF9A477-045C-4BB9-9106-BC8BDE76FA25}" type="presParOf" srcId="{6A0B695F-C034-4984-95DE-6956FE4E48FC}" destId="{4577380D-76AA-45DB-B836-1DF2B4F60E11}" srcOrd="0" destOrd="0" presId="urn:microsoft.com/office/officeart/2005/8/layout/vList4"/>
    <dgm:cxn modelId="{4284DE59-1060-4167-B83C-030B722A4AB7}" type="presParOf" srcId="{6A0B695F-C034-4984-95DE-6956FE4E48FC}" destId="{A8BF5ABE-CE89-4646-AAB8-B5CCA91B67B9}" srcOrd="1" destOrd="0" presId="urn:microsoft.com/office/officeart/2005/8/layout/vList4"/>
    <dgm:cxn modelId="{5FE50DAB-6A4D-4888-9FCE-F83997CC4578}" type="presParOf" srcId="{6A0B695F-C034-4984-95DE-6956FE4E48FC}" destId="{A97838BA-D179-4D6D-81AF-287A214ADC38}" srcOrd="2" destOrd="0" presId="urn:microsoft.com/office/officeart/2005/8/layout/vList4"/>
    <dgm:cxn modelId="{0B1A4BB1-0616-47CB-9772-4D189C87C0AD}" type="presParOf" srcId="{243D59D2-96DF-444E-9EF0-CBB80CA19A47}" destId="{3D4975B7-78DC-49C0-A7D6-3BA63E5A8806}" srcOrd="1" destOrd="0" presId="urn:microsoft.com/office/officeart/2005/8/layout/vList4"/>
    <dgm:cxn modelId="{4E05AE3F-7F5F-4A93-B0FE-32AADBDADB24}" type="presParOf" srcId="{243D59D2-96DF-444E-9EF0-CBB80CA19A47}" destId="{D5A8043E-A461-43BB-B410-F85235C576FA}" srcOrd="2" destOrd="0" presId="urn:microsoft.com/office/officeart/2005/8/layout/vList4"/>
    <dgm:cxn modelId="{94B00331-F4CC-4F85-9F0F-03E276EDD952}" type="presParOf" srcId="{D5A8043E-A461-43BB-B410-F85235C576FA}" destId="{51CAB30F-7870-4675-B3CA-20E52130888F}" srcOrd="0" destOrd="0" presId="urn:microsoft.com/office/officeart/2005/8/layout/vList4"/>
    <dgm:cxn modelId="{1A91016C-1A49-4AE9-947C-2F0F3475BB75}" type="presParOf" srcId="{D5A8043E-A461-43BB-B410-F85235C576FA}" destId="{ED5DEC99-E6D3-4EDC-A647-BDE70111EF85}" srcOrd="1" destOrd="0" presId="urn:microsoft.com/office/officeart/2005/8/layout/vList4"/>
    <dgm:cxn modelId="{AD12E3B6-2F49-462A-B89C-5964B5A8F449}" type="presParOf" srcId="{D5A8043E-A461-43BB-B410-F85235C576FA}" destId="{D540CD4E-41CD-4DFE-A70D-1A7E4EDAFE65}" srcOrd="2" destOrd="0" presId="urn:microsoft.com/office/officeart/2005/8/layout/vList4"/>
    <dgm:cxn modelId="{0C3A93FC-A1BC-4F51-9534-E26CE2C33919}" type="presParOf" srcId="{243D59D2-96DF-444E-9EF0-CBB80CA19A47}" destId="{EFB2A168-7CDC-4AB2-A34A-380E35ACAC95}" srcOrd="3" destOrd="0" presId="urn:microsoft.com/office/officeart/2005/8/layout/vList4"/>
    <dgm:cxn modelId="{5E8F8642-48D0-4406-9EB3-6704C1A9B1D1}" type="presParOf" srcId="{243D59D2-96DF-444E-9EF0-CBB80CA19A47}" destId="{1460619B-6CC0-4374-833A-C9B0757039E1}" srcOrd="4" destOrd="0" presId="urn:microsoft.com/office/officeart/2005/8/layout/vList4"/>
    <dgm:cxn modelId="{D66A27FC-C433-4297-9AC4-0C2BA58A1CB2}" type="presParOf" srcId="{1460619B-6CC0-4374-833A-C9B0757039E1}" destId="{6C659B3B-8AAD-4152-8CDA-7D245A1C5FC3}" srcOrd="0" destOrd="0" presId="urn:microsoft.com/office/officeart/2005/8/layout/vList4"/>
    <dgm:cxn modelId="{BA67546E-1E99-467E-8166-AEE045855F2D}" type="presParOf" srcId="{1460619B-6CC0-4374-833A-C9B0757039E1}" destId="{57B2E5AB-06F0-47F9-99B0-5934974843E7}" srcOrd="1" destOrd="0" presId="urn:microsoft.com/office/officeart/2005/8/layout/vList4"/>
    <dgm:cxn modelId="{512A2C45-FCA1-4960-9A39-43B246F2AAD9}" type="presParOf" srcId="{1460619B-6CC0-4374-833A-C9B0757039E1}" destId="{6BE0CA34-4E8F-4EFD-8ACF-AB0BF6DCA9C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5F2A0CF-901A-4352-A4DF-C76AC8F685F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E9DEAD9-DB19-4EBA-B336-BD1A688CF921}">
      <dgm:prSet phldrT="[Texto]"/>
      <dgm:spPr>
        <a:solidFill>
          <a:srgbClr val="FF0000"/>
        </a:solidFill>
      </dgm:spPr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- Ofrenda de sí mismo</a:t>
          </a:r>
          <a:endParaRPr lang="es-MX" b="1" dirty="0">
            <a:solidFill>
              <a:srgbClr val="FFFF00"/>
            </a:solidFill>
          </a:endParaRPr>
        </a:p>
      </dgm:t>
    </dgm:pt>
    <dgm:pt modelId="{5EEF94AC-1791-4F15-A643-187B1F06D538}" type="parTrans" cxnId="{5FB73D6F-AA82-44C6-BF2E-35894E565AD5}">
      <dgm:prSet/>
      <dgm:spPr/>
      <dgm:t>
        <a:bodyPr/>
        <a:lstStyle/>
        <a:p>
          <a:endParaRPr lang="es-MX"/>
        </a:p>
      </dgm:t>
    </dgm:pt>
    <dgm:pt modelId="{83CF3291-FF67-4C9C-A916-64EB223E8778}" type="sibTrans" cxnId="{5FB73D6F-AA82-44C6-BF2E-35894E565AD5}">
      <dgm:prSet/>
      <dgm:spPr>
        <a:solidFill>
          <a:srgbClr val="FFC000"/>
        </a:solidFill>
      </dgm:spPr>
      <dgm:t>
        <a:bodyPr/>
        <a:lstStyle/>
        <a:p>
          <a:endParaRPr lang="es-MX"/>
        </a:p>
      </dgm:t>
    </dgm:pt>
    <dgm:pt modelId="{8DACB0F1-A633-4A77-A732-BCE448F0B5F9}">
      <dgm:prSet phldrT="[Texto]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 smtClean="0">
              <a:solidFill>
                <a:srgbClr val="C00000"/>
              </a:solidFill>
            </a:rPr>
            <a:t>- Cristo asocia a su propio sacrificio la ofrenda de sus miembros.</a:t>
          </a:r>
        </a:p>
        <a:p>
          <a:pPr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dirty="0"/>
        </a:p>
      </dgm:t>
    </dgm:pt>
    <dgm:pt modelId="{A24BC221-BD7F-4F56-B379-B47F48E0BAB5}" type="parTrans" cxnId="{7C1E5CFB-E30F-46E2-B27C-DB6F7B6E8E42}">
      <dgm:prSet/>
      <dgm:spPr/>
      <dgm:t>
        <a:bodyPr/>
        <a:lstStyle/>
        <a:p>
          <a:endParaRPr lang="es-MX"/>
        </a:p>
      </dgm:t>
    </dgm:pt>
    <dgm:pt modelId="{3306C194-FDD2-407B-A80A-BFB2BA9CF130}" type="sibTrans" cxnId="{7C1E5CFB-E30F-46E2-B27C-DB6F7B6E8E42}">
      <dgm:prSet/>
      <dgm:spPr/>
      <dgm:t>
        <a:bodyPr/>
        <a:lstStyle/>
        <a:p>
          <a:endParaRPr lang="es-MX"/>
        </a:p>
      </dgm:t>
    </dgm:pt>
    <dgm:pt modelId="{C659C241-A614-4A94-A839-2F64BE3DEC7B}">
      <dgm:prSet phldrT="[Texto]"/>
      <dgm:spPr/>
      <dgm:t>
        <a:bodyPr/>
        <a:lstStyle/>
        <a:p>
          <a:r>
            <a:rPr lang="es-MX" dirty="0" smtClean="0"/>
            <a:t>- La santidad de incorporación y de vida continúan la liturgia en la vida. </a:t>
          </a:r>
          <a:endParaRPr lang="es-MX" dirty="0"/>
        </a:p>
      </dgm:t>
    </dgm:pt>
    <dgm:pt modelId="{10E57F38-4BE7-459F-AA15-BA3D721E33ED}" type="parTrans" cxnId="{E266D2CF-C6E5-4E81-A202-2375D4E6DAAD}">
      <dgm:prSet/>
      <dgm:spPr/>
      <dgm:t>
        <a:bodyPr/>
        <a:lstStyle/>
        <a:p>
          <a:endParaRPr lang="es-MX"/>
        </a:p>
      </dgm:t>
    </dgm:pt>
    <dgm:pt modelId="{C3094213-7D3F-444A-B001-A4258E0A7478}" type="sibTrans" cxnId="{E266D2CF-C6E5-4E81-A202-2375D4E6DAAD}">
      <dgm:prSet/>
      <dgm:spPr/>
      <dgm:t>
        <a:bodyPr/>
        <a:lstStyle/>
        <a:p>
          <a:endParaRPr lang="es-MX"/>
        </a:p>
      </dgm:t>
    </dgm:pt>
    <dgm:pt modelId="{7069603D-CD9E-414B-A9A3-6C7CE73E1CA5}" type="pres">
      <dgm:prSet presAssocID="{95F2A0CF-901A-4352-A4DF-C76AC8F685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5E321C8-E9B7-45F9-8810-DE817FA2BE81}" type="pres">
      <dgm:prSet presAssocID="{95F2A0CF-901A-4352-A4DF-C76AC8F685FE}" presName="cycle" presStyleCnt="0"/>
      <dgm:spPr/>
    </dgm:pt>
    <dgm:pt modelId="{CE026F00-563B-466D-9BC8-D48C7B4A7776}" type="pres">
      <dgm:prSet presAssocID="{5E9DEAD9-DB19-4EBA-B336-BD1A688CF921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EA4C18-7B3A-45A2-89D9-0A241D0983E3}" type="pres">
      <dgm:prSet presAssocID="{83CF3291-FF67-4C9C-A916-64EB223E8778}" presName="sibTransFirstNode" presStyleLbl="bgShp" presStyleIdx="0" presStyleCnt="1"/>
      <dgm:spPr/>
      <dgm:t>
        <a:bodyPr/>
        <a:lstStyle/>
        <a:p>
          <a:endParaRPr lang="es-MX"/>
        </a:p>
      </dgm:t>
    </dgm:pt>
    <dgm:pt modelId="{88673F89-A557-47B0-9BAA-4E5FA6EC4C54}" type="pres">
      <dgm:prSet presAssocID="{8DACB0F1-A633-4A77-A732-BCE448F0B5F9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C62A610-F15A-4CC5-995E-CAEC676B8B85}" type="pres">
      <dgm:prSet presAssocID="{C659C241-A614-4A94-A839-2F64BE3DEC7B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35E7FC6-BBAA-4D4A-BA8B-220B6A8D8913}" type="presOf" srcId="{5E9DEAD9-DB19-4EBA-B336-BD1A688CF921}" destId="{CE026F00-563B-466D-9BC8-D48C7B4A7776}" srcOrd="0" destOrd="0" presId="urn:microsoft.com/office/officeart/2005/8/layout/cycle3"/>
    <dgm:cxn modelId="{5FB73D6F-AA82-44C6-BF2E-35894E565AD5}" srcId="{95F2A0CF-901A-4352-A4DF-C76AC8F685FE}" destId="{5E9DEAD9-DB19-4EBA-B336-BD1A688CF921}" srcOrd="0" destOrd="0" parTransId="{5EEF94AC-1791-4F15-A643-187B1F06D538}" sibTransId="{83CF3291-FF67-4C9C-A916-64EB223E8778}"/>
    <dgm:cxn modelId="{DDB6C641-BAF9-4F99-8353-FD3B6E92BE50}" type="presOf" srcId="{C659C241-A614-4A94-A839-2F64BE3DEC7B}" destId="{7C62A610-F15A-4CC5-995E-CAEC676B8B85}" srcOrd="0" destOrd="0" presId="urn:microsoft.com/office/officeart/2005/8/layout/cycle3"/>
    <dgm:cxn modelId="{7C1E5CFB-E30F-46E2-B27C-DB6F7B6E8E42}" srcId="{95F2A0CF-901A-4352-A4DF-C76AC8F685FE}" destId="{8DACB0F1-A633-4A77-A732-BCE448F0B5F9}" srcOrd="1" destOrd="0" parTransId="{A24BC221-BD7F-4F56-B379-B47F48E0BAB5}" sibTransId="{3306C194-FDD2-407B-A80A-BFB2BA9CF130}"/>
    <dgm:cxn modelId="{0A683224-D229-4669-9F58-717322226435}" type="presOf" srcId="{8DACB0F1-A633-4A77-A732-BCE448F0B5F9}" destId="{88673F89-A557-47B0-9BAA-4E5FA6EC4C54}" srcOrd="0" destOrd="0" presId="urn:microsoft.com/office/officeart/2005/8/layout/cycle3"/>
    <dgm:cxn modelId="{86A3FE27-7302-4548-A5BE-9EFAA605EF4D}" type="presOf" srcId="{95F2A0CF-901A-4352-A4DF-C76AC8F685FE}" destId="{7069603D-CD9E-414B-A9A3-6C7CE73E1CA5}" srcOrd="0" destOrd="0" presId="urn:microsoft.com/office/officeart/2005/8/layout/cycle3"/>
    <dgm:cxn modelId="{E266D2CF-C6E5-4E81-A202-2375D4E6DAAD}" srcId="{95F2A0CF-901A-4352-A4DF-C76AC8F685FE}" destId="{C659C241-A614-4A94-A839-2F64BE3DEC7B}" srcOrd="2" destOrd="0" parTransId="{10E57F38-4BE7-459F-AA15-BA3D721E33ED}" sibTransId="{C3094213-7D3F-444A-B001-A4258E0A7478}"/>
    <dgm:cxn modelId="{6BBB5EBF-40D8-4926-9B9E-272074EFEC48}" type="presOf" srcId="{83CF3291-FF67-4C9C-A916-64EB223E8778}" destId="{A2EA4C18-7B3A-45A2-89D9-0A241D0983E3}" srcOrd="0" destOrd="0" presId="urn:microsoft.com/office/officeart/2005/8/layout/cycle3"/>
    <dgm:cxn modelId="{56505981-C060-438D-9C48-645AECBA5B60}" type="presParOf" srcId="{7069603D-CD9E-414B-A9A3-6C7CE73E1CA5}" destId="{C5E321C8-E9B7-45F9-8810-DE817FA2BE81}" srcOrd="0" destOrd="0" presId="urn:microsoft.com/office/officeart/2005/8/layout/cycle3"/>
    <dgm:cxn modelId="{D217BF93-8CF8-4A49-B634-99ABF8820D9C}" type="presParOf" srcId="{C5E321C8-E9B7-45F9-8810-DE817FA2BE81}" destId="{CE026F00-563B-466D-9BC8-D48C7B4A7776}" srcOrd="0" destOrd="0" presId="urn:microsoft.com/office/officeart/2005/8/layout/cycle3"/>
    <dgm:cxn modelId="{0CA65E51-6E41-4BE2-A30A-3B9220294B7E}" type="presParOf" srcId="{C5E321C8-E9B7-45F9-8810-DE817FA2BE81}" destId="{A2EA4C18-7B3A-45A2-89D9-0A241D0983E3}" srcOrd="1" destOrd="0" presId="urn:microsoft.com/office/officeart/2005/8/layout/cycle3"/>
    <dgm:cxn modelId="{408F17E9-DB86-4BCD-A92E-827EC73B5857}" type="presParOf" srcId="{C5E321C8-E9B7-45F9-8810-DE817FA2BE81}" destId="{88673F89-A557-47B0-9BAA-4E5FA6EC4C54}" srcOrd="2" destOrd="0" presId="urn:microsoft.com/office/officeart/2005/8/layout/cycle3"/>
    <dgm:cxn modelId="{B1CC36A1-1F77-44BE-AD8A-B6E7D313DC1F}" type="presParOf" srcId="{C5E321C8-E9B7-45F9-8810-DE817FA2BE81}" destId="{7C62A610-F15A-4CC5-995E-CAEC676B8B85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181809-734B-410A-A3B1-8424451A1DA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0727008-9F68-4AC1-903D-C189AD49906F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1. </a:t>
          </a:r>
          <a:r>
            <a:rPr lang="es-MX" dirty="0" err="1" smtClean="0">
              <a:solidFill>
                <a:srgbClr val="C00000"/>
              </a:solidFill>
            </a:rPr>
            <a:t>Desclericalización</a:t>
          </a:r>
          <a:endParaRPr lang="es-MX" dirty="0">
            <a:solidFill>
              <a:srgbClr val="C00000"/>
            </a:solidFill>
          </a:endParaRPr>
        </a:p>
      </dgm:t>
    </dgm:pt>
    <dgm:pt modelId="{E75BFA28-412F-4C90-B7D6-7DB1B3C15D03}" type="parTrans" cxnId="{0A361388-8E99-490C-AD89-AD34E23D7BDD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9C83D0D7-6DA5-4965-BC5C-FB6BA5A1532F}" type="sibTrans" cxnId="{0A361388-8E99-490C-AD89-AD34E23D7BDD}">
      <dgm:prSet/>
      <dgm:spPr>
        <a:ln w="762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4343BEAD-EED8-4749-9F3D-1DD8DEC34179}">
      <dgm:prSet phldrT="[Texto]"/>
      <dgm:spPr>
        <a:solidFill>
          <a:srgbClr val="FFFF00"/>
        </a:solidFill>
      </dgm:spPr>
      <dgm:t>
        <a:bodyPr/>
        <a:lstStyle/>
        <a:p>
          <a:r>
            <a:rPr lang="es-MX" dirty="0" smtClean="0">
              <a:solidFill>
                <a:srgbClr val="FF0000"/>
              </a:solidFill>
            </a:rPr>
            <a:t>2.  Democratización</a:t>
          </a:r>
          <a:endParaRPr lang="es-MX" dirty="0">
            <a:solidFill>
              <a:srgbClr val="FF0000"/>
            </a:solidFill>
          </a:endParaRPr>
        </a:p>
      </dgm:t>
    </dgm:pt>
    <dgm:pt modelId="{93FDA00E-11AB-4754-B41B-81F8C6F6ED4B}" type="parTrans" cxnId="{D748C257-646A-470F-82F1-0D81B0B1D8F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02B169DF-0BFB-4E7D-9B47-6CA389E5EA26}" type="sibTrans" cxnId="{D748C257-646A-470F-82F1-0D81B0B1D8F1}">
      <dgm:prSet/>
      <dgm:spPr>
        <a:ln w="762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85276AE9-2339-42F6-B2EC-289B0384DBF6}">
      <dgm:prSet phldrT="[Texto]" custT="1"/>
      <dgm:spPr>
        <a:solidFill>
          <a:schemeClr val="tx1"/>
        </a:solidFill>
      </dgm:spPr>
      <dgm:t>
        <a:bodyPr/>
        <a:lstStyle/>
        <a:p>
          <a:r>
            <a:rPr lang="es-MX" sz="2400" dirty="0" smtClean="0">
              <a:solidFill>
                <a:schemeClr val="bg1"/>
              </a:solidFill>
            </a:rPr>
            <a:t>4.  Secularización</a:t>
          </a:r>
          <a:endParaRPr lang="es-MX" sz="2400" dirty="0">
            <a:solidFill>
              <a:schemeClr val="bg1"/>
            </a:solidFill>
          </a:endParaRPr>
        </a:p>
      </dgm:t>
    </dgm:pt>
    <dgm:pt modelId="{B13FA7B2-8A6A-462D-B3D4-59A94E21CDA8}" type="parTrans" cxnId="{6632A05F-8642-4810-809A-1FCBFFC0DD8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7181332-C646-45CA-90A4-E03A61EDF591}" type="sibTrans" cxnId="{6632A05F-8642-4810-809A-1FCBFFC0DD81}">
      <dgm:prSet/>
      <dgm:spPr>
        <a:ln w="762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9F0A6BFA-B270-4516-B568-FA3AE0704FBB}">
      <dgm:prSet phldrT="[Texto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sz="2400" dirty="0" smtClean="0">
              <a:solidFill>
                <a:schemeClr val="tx1"/>
              </a:solidFill>
            </a:rPr>
            <a:t>5.  Informalidad</a:t>
          </a:r>
          <a:endParaRPr lang="es-MX" sz="2400" dirty="0">
            <a:solidFill>
              <a:schemeClr val="tx1"/>
            </a:solidFill>
          </a:endParaRPr>
        </a:p>
      </dgm:t>
    </dgm:pt>
    <dgm:pt modelId="{9DE0D361-3C3A-4821-9367-8F185D1304A0}" type="parTrans" cxnId="{D5859DA8-0D7F-439C-A39D-50E2DF8E8189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0779FAA-97E1-4F68-80F2-6AD1C6836276}" type="sibTrans" cxnId="{D5859DA8-0D7F-439C-A39D-50E2DF8E8189}">
      <dgm:prSet/>
      <dgm:spPr>
        <a:ln w="762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EE9ECDE-7D7B-4C80-A56D-F9A36E102E75}">
      <dgm:prSet phldrT="[Texto]" custT="1"/>
      <dgm:spPr>
        <a:solidFill>
          <a:srgbClr val="D26104"/>
        </a:solidFill>
      </dgm:spPr>
      <dgm:t>
        <a:bodyPr/>
        <a:lstStyle/>
        <a:p>
          <a:r>
            <a:rPr lang="es-MX" sz="2800" dirty="0" smtClean="0">
              <a:solidFill>
                <a:schemeClr val="tx1"/>
              </a:solidFill>
            </a:rPr>
            <a:t>7. Verbalismo</a:t>
          </a:r>
          <a:endParaRPr lang="es-MX" sz="2800" dirty="0">
            <a:solidFill>
              <a:schemeClr val="tx1"/>
            </a:solidFill>
          </a:endParaRPr>
        </a:p>
      </dgm:t>
    </dgm:pt>
    <dgm:pt modelId="{43FE3206-5565-47E3-8236-6FF31C02400B}" type="parTrans" cxnId="{DDCBA603-74AD-45B3-B0B2-0757EAD19D14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565401A-58A6-4E28-968C-5093B5F45E6C}" type="sibTrans" cxnId="{DDCBA603-74AD-45B3-B0B2-0757EAD19D14}">
      <dgm:prSet/>
      <dgm:spPr>
        <a:ln w="762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8661343-FDE9-48EE-B43A-420C82ECA509}">
      <dgm:prSet/>
      <dgm:spPr>
        <a:solidFill>
          <a:srgbClr val="FF3399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 smtClean="0">
              <a:solidFill>
                <a:schemeClr val="tx1"/>
              </a:solidFill>
            </a:rPr>
            <a:t>6. Descuidos en aseo y calidad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dirty="0">
            <a:solidFill>
              <a:schemeClr val="tx1"/>
            </a:solidFill>
          </a:endParaRPr>
        </a:p>
      </dgm:t>
    </dgm:pt>
    <dgm:pt modelId="{EE04CFA4-5ABF-4B97-A3A0-1F72FD810AE6}" type="parTrans" cxnId="{810F7B2E-F17E-4CA7-B735-ADCFAC0E3C54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7F791136-0FD1-4E92-98FA-FAFB846F538C}" type="sibTrans" cxnId="{810F7B2E-F17E-4CA7-B735-ADCFAC0E3C54}">
      <dgm:prSet/>
      <dgm:spPr>
        <a:ln w="762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235161A-1B67-4422-B0E8-195EEFBFB24B}">
      <dgm:prSet/>
      <dgm:spPr>
        <a:solidFill>
          <a:srgbClr val="C00000"/>
        </a:solidFill>
      </dgm:spPr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3. Desacralización</a:t>
          </a:r>
          <a:endParaRPr lang="es-MX" dirty="0">
            <a:solidFill>
              <a:schemeClr val="tx1"/>
            </a:solidFill>
          </a:endParaRPr>
        </a:p>
      </dgm:t>
    </dgm:pt>
    <dgm:pt modelId="{904FA5D7-EA93-4CF9-A9E5-4C138921022F}" type="parTrans" cxnId="{3D70F33D-31E5-4A8B-A079-AACEB0338CDF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FE08EB5C-BD06-4C9B-B75C-01E05395D3C7}" type="sibTrans" cxnId="{3D70F33D-31E5-4A8B-A079-AACEB0338CDF}">
      <dgm:prSet/>
      <dgm:spPr>
        <a:ln w="762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70E94829-CC29-46DB-BF90-C51CBFB14856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8. Alergia por lo emocional</a:t>
          </a:r>
          <a:endParaRPr lang="es-MX" dirty="0">
            <a:solidFill>
              <a:schemeClr val="tx1"/>
            </a:solidFill>
          </a:endParaRPr>
        </a:p>
      </dgm:t>
    </dgm:pt>
    <dgm:pt modelId="{CFF9D88E-4812-41C1-869F-90DD586E5609}" type="parTrans" cxnId="{E442D66F-40A0-4034-A153-C00B04D5ED9D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313944E-DFBA-4492-AC75-BC19D6CCCA2A}" type="sibTrans" cxnId="{E442D66F-40A0-4034-A153-C00B04D5ED9D}">
      <dgm:prSet/>
      <dgm:spPr>
        <a:ln w="762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47533FBC-2BE4-4A20-A6F4-EC800E5FB341}">
      <dgm:prSet custT="1"/>
      <dgm:spPr>
        <a:solidFill>
          <a:srgbClr val="FF0000"/>
        </a:solidFill>
      </dgm:spPr>
      <dgm:t>
        <a:bodyPr/>
        <a:lstStyle/>
        <a:p>
          <a:r>
            <a:rPr lang="es-MX" sz="2300" b="1" dirty="0" smtClean="0">
              <a:solidFill>
                <a:srgbClr val="FFFF00"/>
              </a:solidFill>
            </a:rPr>
            <a:t>9. Espontaneidad salvaje</a:t>
          </a:r>
          <a:endParaRPr lang="es-MX" sz="2300" b="1" dirty="0">
            <a:solidFill>
              <a:srgbClr val="FFFF00"/>
            </a:solidFill>
          </a:endParaRPr>
        </a:p>
      </dgm:t>
    </dgm:pt>
    <dgm:pt modelId="{34FC42F4-6B68-4EB9-819F-E626CA50160C}" type="parTrans" cxnId="{77B0A56A-1504-4E6F-B252-0F3F876C7B9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168F768-EF25-41EB-B367-B23324AC556E}" type="sibTrans" cxnId="{77B0A56A-1504-4E6F-B252-0F3F876C7B9E}">
      <dgm:prSet/>
      <dgm:spPr>
        <a:ln w="762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48531E9-6A52-4632-A290-19A95D31CB7C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2800" dirty="0" smtClean="0">
              <a:solidFill>
                <a:schemeClr val="tx1"/>
              </a:solidFill>
            </a:rPr>
            <a:t>10. Elitismo</a:t>
          </a:r>
          <a:endParaRPr lang="es-MX" sz="2800" dirty="0">
            <a:solidFill>
              <a:schemeClr val="tx1"/>
            </a:solidFill>
          </a:endParaRPr>
        </a:p>
      </dgm:t>
    </dgm:pt>
    <dgm:pt modelId="{66A67625-1013-4B12-ABB1-594D866C8198}" type="parTrans" cxnId="{A9DDC87B-1C26-48FA-A8AD-1ADF5EB4FB8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4C5B8AB3-BEA2-4C9A-AAE6-E2AF088359EA}" type="sibTrans" cxnId="{A9DDC87B-1C26-48FA-A8AD-1ADF5EB4FB8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00203DA5-110D-4B22-8010-7B685C6A33F9}" type="pres">
      <dgm:prSet presAssocID="{80181809-734B-410A-A3B1-8424451A1D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839DE97-C47B-42DE-B4A0-B496A7CD9FCD}" type="pres">
      <dgm:prSet presAssocID="{E0727008-9F68-4AC1-903D-C189AD49906F}" presName="node" presStyleLbl="node1" presStyleIdx="0" presStyleCnt="10" custScaleX="121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6B129CD-6598-4795-9731-83B40DECE0DE}" type="pres">
      <dgm:prSet presAssocID="{9C83D0D7-6DA5-4965-BC5C-FB6BA5A1532F}" presName="sibTrans" presStyleLbl="sibTrans1D1" presStyleIdx="0" presStyleCnt="9"/>
      <dgm:spPr/>
      <dgm:t>
        <a:bodyPr/>
        <a:lstStyle/>
        <a:p>
          <a:endParaRPr lang="es-MX"/>
        </a:p>
      </dgm:t>
    </dgm:pt>
    <dgm:pt modelId="{A1D401A7-00E4-4DCF-A6F9-00E24101D424}" type="pres">
      <dgm:prSet presAssocID="{9C83D0D7-6DA5-4965-BC5C-FB6BA5A1532F}" presName="connectorText" presStyleLbl="sibTrans1D1" presStyleIdx="0" presStyleCnt="9"/>
      <dgm:spPr/>
      <dgm:t>
        <a:bodyPr/>
        <a:lstStyle/>
        <a:p>
          <a:endParaRPr lang="es-MX"/>
        </a:p>
      </dgm:t>
    </dgm:pt>
    <dgm:pt modelId="{B1F9E58D-6E7C-46FD-AA26-B66FDAC58CCE}" type="pres">
      <dgm:prSet presAssocID="{4343BEAD-EED8-4749-9F3D-1DD8DEC34179}" presName="node" presStyleLbl="node1" presStyleIdx="1" presStyleCnt="10" custScaleX="121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DBEBE4-1032-44CF-8BB2-81B7AD7366DF}" type="pres">
      <dgm:prSet presAssocID="{02B169DF-0BFB-4E7D-9B47-6CA389E5EA26}" presName="sibTrans" presStyleLbl="sibTrans1D1" presStyleIdx="1" presStyleCnt="9"/>
      <dgm:spPr/>
      <dgm:t>
        <a:bodyPr/>
        <a:lstStyle/>
        <a:p>
          <a:endParaRPr lang="es-MX"/>
        </a:p>
      </dgm:t>
    </dgm:pt>
    <dgm:pt modelId="{6FA1D18E-8149-46C4-8E75-5C62BA1BE201}" type="pres">
      <dgm:prSet presAssocID="{02B169DF-0BFB-4E7D-9B47-6CA389E5EA26}" presName="connectorText" presStyleLbl="sibTrans1D1" presStyleIdx="1" presStyleCnt="9"/>
      <dgm:spPr/>
      <dgm:t>
        <a:bodyPr/>
        <a:lstStyle/>
        <a:p>
          <a:endParaRPr lang="es-MX"/>
        </a:p>
      </dgm:t>
    </dgm:pt>
    <dgm:pt modelId="{6B47DE38-B72D-4B0E-AEF5-1E09CF439904}" type="pres">
      <dgm:prSet presAssocID="{A235161A-1B67-4422-B0E8-195EEFBFB24B}" presName="node" presStyleLbl="node1" presStyleIdx="2" presStyleCnt="10" custScaleX="11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46E9CBC-19B9-4BB4-98B6-16DE007591DD}" type="pres">
      <dgm:prSet presAssocID="{FE08EB5C-BD06-4C9B-B75C-01E05395D3C7}" presName="sibTrans" presStyleLbl="sibTrans1D1" presStyleIdx="2" presStyleCnt="9"/>
      <dgm:spPr/>
      <dgm:t>
        <a:bodyPr/>
        <a:lstStyle/>
        <a:p>
          <a:endParaRPr lang="es-MX"/>
        </a:p>
      </dgm:t>
    </dgm:pt>
    <dgm:pt modelId="{3B260A98-09D4-4FD8-A9B7-6DC778043A04}" type="pres">
      <dgm:prSet presAssocID="{FE08EB5C-BD06-4C9B-B75C-01E05395D3C7}" presName="connectorText" presStyleLbl="sibTrans1D1" presStyleIdx="2" presStyleCnt="9"/>
      <dgm:spPr/>
      <dgm:t>
        <a:bodyPr/>
        <a:lstStyle/>
        <a:p>
          <a:endParaRPr lang="es-MX"/>
        </a:p>
      </dgm:t>
    </dgm:pt>
    <dgm:pt modelId="{F64C0670-184E-4F36-9457-39B108D50784}" type="pres">
      <dgm:prSet presAssocID="{85276AE9-2339-42F6-B2EC-289B0384DBF6}" presName="node" presStyleLbl="node1" presStyleIdx="3" presStyleCnt="10" custScaleX="121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EDBB9A-8CDF-468F-916C-1A3650A39BE7}" type="pres">
      <dgm:prSet presAssocID="{D7181332-C646-45CA-90A4-E03A61EDF591}" presName="sibTrans" presStyleLbl="sibTrans1D1" presStyleIdx="3" presStyleCnt="9"/>
      <dgm:spPr/>
      <dgm:t>
        <a:bodyPr/>
        <a:lstStyle/>
        <a:p>
          <a:endParaRPr lang="es-MX"/>
        </a:p>
      </dgm:t>
    </dgm:pt>
    <dgm:pt modelId="{BDC49A23-6F81-4169-95CB-464560EAE8A7}" type="pres">
      <dgm:prSet presAssocID="{D7181332-C646-45CA-90A4-E03A61EDF591}" presName="connectorText" presStyleLbl="sibTrans1D1" presStyleIdx="3" presStyleCnt="9"/>
      <dgm:spPr/>
      <dgm:t>
        <a:bodyPr/>
        <a:lstStyle/>
        <a:p>
          <a:endParaRPr lang="es-MX"/>
        </a:p>
      </dgm:t>
    </dgm:pt>
    <dgm:pt modelId="{EC34FFAC-5854-4D75-83BF-B75A2A1196B9}" type="pres">
      <dgm:prSet presAssocID="{9F0A6BFA-B270-4516-B568-FA3AE0704FBB}" presName="node" presStyleLbl="node1" presStyleIdx="4" presStyleCnt="10" custScaleX="121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A210E1-A512-4DE3-8555-4FF69CEF707B}" type="pres">
      <dgm:prSet presAssocID="{20779FAA-97E1-4F68-80F2-6AD1C6836276}" presName="sibTrans" presStyleLbl="sibTrans1D1" presStyleIdx="4" presStyleCnt="9"/>
      <dgm:spPr/>
      <dgm:t>
        <a:bodyPr/>
        <a:lstStyle/>
        <a:p>
          <a:endParaRPr lang="es-MX"/>
        </a:p>
      </dgm:t>
    </dgm:pt>
    <dgm:pt modelId="{49DCCB74-1B14-4D28-8ED4-2BF55969B360}" type="pres">
      <dgm:prSet presAssocID="{20779FAA-97E1-4F68-80F2-6AD1C6836276}" presName="connectorText" presStyleLbl="sibTrans1D1" presStyleIdx="4" presStyleCnt="9"/>
      <dgm:spPr/>
      <dgm:t>
        <a:bodyPr/>
        <a:lstStyle/>
        <a:p>
          <a:endParaRPr lang="es-MX"/>
        </a:p>
      </dgm:t>
    </dgm:pt>
    <dgm:pt modelId="{96EBA337-6185-4CB0-994D-0620585923EF}" type="pres">
      <dgm:prSet presAssocID="{D8661343-FDE9-48EE-B43A-420C82ECA509}" presName="node" presStyleLbl="node1" presStyleIdx="5" presStyleCnt="10" custScaleX="11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A6C71ED-5BAE-433F-AA7F-1A496DFDBDB2}" type="pres">
      <dgm:prSet presAssocID="{7F791136-0FD1-4E92-98FA-FAFB846F538C}" presName="sibTrans" presStyleLbl="sibTrans1D1" presStyleIdx="5" presStyleCnt="9"/>
      <dgm:spPr/>
      <dgm:t>
        <a:bodyPr/>
        <a:lstStyle/>
        <a:p>
          <a:endParaRPr lang="es-MX"/>
        </a:p>
      </dgm:t>
    </dgm:pt>
    <dgm:pt modelId="{8819041D-09F3-402E-9301-A025E06EBDB6}" type="pres">
      <dgm:prSet presAssocID="{7F791136-0FD1-4E92-98FA-FAFB846F538C}" presName="connectorText" presStyleLbl="sibTrans1D1" presStyleIdx="5" presStyleCnt="9"/>
      <dgm:spPr/>
      <dgm:t>
        <a:bodyPr/>
        <a:lstStyle/>
        <a:p>
          <a:endParaRPr lang="es-MX"/>
        </a:p>
      </dgm:t>
    </dgm:pt>
    <dgm:pt modelId="{92A9CE3E-B141-4E34-BA4E-BC1DA484A88C}" type="pres">
      <dgm:prSet presAssocID="{CEE9ECDE-7D7B-4C80-A56D-F9A36E102E75}" presName="node" presStyleLbl="node1" presStyleIdx="6" presStyleCnt="10" custScaleX="121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D0A5C3-22DB-484A-B0AE-5EFB3CA6A384}" type="pres">
      <dgm:prSet presAssocID="{D565401A-58A6-4E28-968C-5093B5F45E6C}" presName="sibTrans" presStyleLbl="sibTrans1D1" presStyleIdx="6" presStyleCnt="9"/>
      <dgm:spPr/>
      <dgm:t>
        <a:bodyPr/>
        <a:lstStyle/>
        <a:p>
          <a:endParaRPr lang="es-MX"/>
        </a:p>
      </dgm:t>
    </dgm:pt>
    <dgm:pt modelId="{7CC63B6C-3D0F-4F8A-B7E1-C3B0E77A85FC}" type="pres">
      <dgm:prSet presAssocID="{D565401A-58A6-4E28-968C-5093B5F45E6C}" presName="connectorText" presStyleLbl="sibTrans1D1" presStyleIdx="6" presStyleCnt="9"/>
      <dgm:spPr/>
      <dgm:t>
        <a:bodyPr/>
        <a:lstStyle/>
        <a:p>
          <a:endParaRPr lang="es-MX"/>
        </a:p>
      </dgm:t>
    </dgm:pt>
    <dgm:pt modelId="{AD4F0C1E-C3F4-460C-8408-EB7021219FCE}" type="pres">
      <dgm:prSet presAssocID="{70E94829-CC29-46DB-BF90-C51CBFB14856}" presName="node" presStyleLbl="node1" presStyleIdx="7" presStyleCnt="10" custScaleX="121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693A109-00D7-4C46-B659-DECFB1D3943F}" type="pres">
      <dgm:prSet presAssocID="{D313944E-DFBA-4492-AC75-BC19D6CCCA2A}" presName="sibTrans" presStyleLbl="sibTrans1D1" presStyleIdx="7" presStyleCnt="9"/>
      <dgm:spPr/>
      <dgm:t>
        <a:bodyPr/>
        <a:lstStyle/>
        <a:p>
          <a:endParaRPr lang="es-MX"/>
        </a:p>
      </dgm:t>
    </dgm:pt>
    <dgm:pt modelId="{2679B3A2-2DE3-4C7B-85C9-9639A9381DA4}" type="pres">
      <dgm:prSet presAssocID="{D313944E-DFBA-4492-AC75-BC19D6CCCA2A}" presName="connectorText" presStyleLbl="sibTrans1D1" presStyleIdx="7" presStyleCnt="9"/>
      <dgm:spPr/>
      <dgm:t>
        <a:bodyPr/>
        <a:lstStyle/>
        <a:p>
          <a:endParaRPr lang="es-MX"/>
        </a:p>
      </dgm:t>
    </dgm:pt>
    <dgm:pt modelId="{ACE5C991-F000-43AA-A91C-7F65EE5334BD}" type="pres">
      <dgm:prSet presAssocID="{47533FBC-2BE4-4A20-A6F4-EC800E5FB341}" presName="node" presStyleLbl="node1" presStyleIdx="8" presStyleCnt="10" custScaleX="11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5D703D-E6DC-4DAA-98CA-EE0B7287D61B}" type="pres">
      <dgm:prSet presAssocID="{3168F768-EF25-41EB-B367-B23324AC556E}" presName="sibTrans" presStyleLbl="sibTrans1D1" presStyleIdx="8" presStyleCnt="9"/>
      <dgm:spPr/>
      <dgm:t>
        <a:bodyPr/>
        <a:lstStyle/>
        <a:p>
          <a:endParaRPr lang="es-MX"/>
        </a:p>
      </dgm:t>
    </dgm:pt>
    <dgm:pt modelId="{87D88928-5D39-44D5-90CB-E6013EC8E982}" type="pres">
      <dgm:prSet presAssocID="{3168F768-EF25-41EB-B367-B23324AC556E}" presName="connectorText" presStyleLbl="sibTrans1D1" presStyleIdx="8" presStyleCnt="9"/>
      <dgm:spPr/>
      <dgm:t>
        <a:bodyPr/>
        <a:lstStyle/>
        <a:p>
          <a:endParaRPr lang="es-MX"/>
        </a:p>
      </dgm:t>
    </dgm:pt>
    <dgm:pt modelId="{E7C70C2A-5736-4FBF-B5AB-02493AC8739A}" type="pres">
      <dgm:prSet presAssocID="{648531E9-6A52-4632-A290-19A95D31CB7C}" presName="node" presStyleLbl="node1" presStyleIdx="9" presStyleCnt="10" custScaleX="121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76E3B5F-2B09-4E32-ABE5-89D1D9CFD9D9}" type="presOf" srcId="{80181809-734B-410A-A3B1-8424451A1DAC}" destId="{00203DA5-110D-4B22-8010-7B685C6A33F9}" srcOrd="0" destOrd="0" presId="urn:microsoft.com/office/officeart/2005/8/layout/bProcess3"/>
    <dgm:cxn modelId="{AF29AFA8-7317-45DF-A545-4C4CA4782AD5}" type="presOf" srcId="{D565401A-58A6-4E28-968C-5093B5F45E6C}" destId="{52D0A5C3-22DB-484A-B0AE-5EFB3CA6A384}" srcOrd="0" destOrd="0" presId="urn:microsoft.com/office/officeart/2005/8/layout/bProcess3"/>
    <dgm:cxn modelId="{E1530B93-30ED-4A6A-99FC-39421D9B3DEE}" type="presOf" srcId="{D7181332-C646-45CA-90A4-E03A61EDF591}" destId="{BDC49A23-6F81-4169-95CB-464560EAE8A7}" srcOrd="1" destOrd="0" presId="urn:microsoft.com/office/officeart/2005/8/layout/bProcess3"/>
    <dgm:cxn modelId="{05DA4000-C25E-4DA0-8675-45745C710015}" type="presOf" srcId="{70E94829-CC29-46DB-BF90-C51CBFB14856}" destId="{AD4F0C1E-C3F4-460C-8408-EB7021219FCE}" srcOrd="0" destOrd="0" presId="urn:microsoft.com/office/officeart/2005/8/layout/bProcess3"/>
    <dgm:cxn modelId="{C6C1016E-6102-4558-8D0E-F9B71CE79B83}" type="presOf" srcId="{CEE9ECDE-7D7B-4C80-A56D-F9A36E102E75}" destId="{92A9CE3E-B141-4E34-BA4E-BC1DA484A88C}" srcOrd="0" destOrd="0" presId="urn:microsoft.com/office/officeart/2005/8/layout/bProcess3"/>
    <dgm:cxn modelId="{77B0A56A-1504-4E6F-B252-0F3F876C7B9E}" srcId="{80181809-734B-410A-A3B1-8424451A1DAC}" destId="{47533FBC-2BE4-4A20-A6F4-EC800E5FB341}" srcOrd="8" destOrd="0" parTransId="{34FC42F4-6B68-4EB9-819F-E626CA50160C}" sibTransId="{3168F768-EF25-41EB-B367-B23324AC556E}"/>
    <dgm:cxn modelId="{D5859DA8-0D7F-439C-A39D-50E2DF8E8189}" srcId="{80181809-734B-410A-A3B1-8424451A1DAC}" destId="{9F0A6BFA-B270-4516-B568-FA3AE0704FBB}" srcOrd="4" destOrd="0" parTransId="{9DE0D361-3C3A-4821-9367-8F185D1304A0}" sibTransId="{20779FAA-97E1-4F68-80F2-6AD1C6836276}"/>
    <dgm:cxn modelId="{E8AA2B5F-57D3-418B-B47C-AC964E88A332}" type="presOf" srcId="{7F791136-0FD1-4E92-98FA-FAFB846F538C}" destId="{8819041D-09F3-402E-9301-A025E06EBDB6}" srcOrd="1" destOrd="0" presId="urn:microsoft.com/office/officeart/2005/8/layout/bProcess3"/>
    <dgm:cxn modelId="{C21D10C2-F9FC-442C-8F34-1AB49CFBB0EE}" type="presOf" srcId="{02B169DF-0BFB-4E7D-9B47-6CA389E5EA26}" destId="{26DBEBE4-1032-44CF-8BB2-81B7AD7366DF}" srcOrd="0" destOrd="0" presId="urn:microsoft.com/office/officeart/2005/8/layout/bProcess3"/>
    <dgm:cxn modelId="{810F7B2E-F17E-4CA7-B735-ADCFAC0E3C54}" srcId="{80181809-734B-410A-A3B1-8424451A1DAC}" destId="{D8661343-FDE9-48EE-B43A-420C82ECA509}" srcOrd="5" destOrd="0" parTransId="{EE04CFA4-5ABF-4B97-A3A0-1F72FD810AE6}" sibTransId="{7F791136-0FD1-4E92-98FA-FAFB846F538C}"/>
    <dgm:cxn modelId="{44554C00-4E19-4AF8-BFF1-EB9BF53B613C}" type="presOf" srcId="{D7181332-C646-45CA-90A4-E03A61EDF591}" destId="{98EDBB9A-8CDF-468F-916C-1A3650A39BE7}" srcOrd="0" destOrd="0" presId="urn:microsoft.com/office/officeart/2005/8/layout/bProcess3"/>
    <dgm:cxn modelId="{E442D66F-40A0-4034-A153-C00B04D5ED9D}" srcId="{80181809-734B-410A-A3B1-8424451A1DAC}" destId="{70E94829-CC29-46DB-BF90-C51CBFB14856}" srcOrd="7" destOrd="0" parTransId="{CFF9D88E-4812-41C1-869F-90DD586E5609}" sibTransId="{D313944E-DFBA-4492-AC75-BC19D6CCCA2A}"/>
    <dgm:cxn modelId="{1447E701-F24C-4A13-A293-D6C12372F514}" type="presOf" srcId="{D8661343-FDE9-48EE-B43A-420C82ECA509}" destId="{96EBA337-6185-4CB0-994D-0620585923EF}" srcOrd="0" destOrd="0" presId="urn:microsoft.com/office/officeart/2005/8/layout/bProcess3"/>
    <dgm:cxn modelId="{A9DDC87B-1C26-48FA-A8AD-1ADF5EB4FB82}" srcId="{80181809-734B-410A-A3B1-8424451A1DAC}" destId="{648531E9-6A52-4632-A290-19A95D31CB7C}" srcOrd="9" destOrd="0" parTransId="{66A67625-1013-4B12-ABB1-594D866C8198}" sibTransId="{4C5B8AB3-BEA2-4C9A-AAE6-E2AF088359EA}"/>
    <dgm:cxn modelId="{B910580D-FBEE-43DC-BC03-74D472206D05}" type="presOf" srcId="{FE08EB5C-BD06-4C9B-B75C-01E05395D3C7}" destId="{B46E9CBC-19B9-4BB4-98B6-16DE007591DD}" srcOrd="0" destOrd="0" presId="urn:microsoft.com/office/officeart/2005/8/layout/bProcess3"/>
    <dgm:cxn modelId="{5451C1A9-1970-4D60-B0E9-66A5DCFBCC8E}" type="presOf" srcId="{20779FAA-97E1-4F68-80F2-6AD1C6836276}" destId="{F9A210E1-A512-4DE3-8555-4FF69CEF707B}" srcOrd="0" destOrd="0" presId="urn:microsoft.com/office/officeart/2005/8/layout/bProcess3"/>
    <dgm:cxn modelId="{AA05B99D-AC41-4894-9423-92ED61912A4F}" type="presOf" srcId="{A235161A-1B67-4422-B0E8-195EEFBFB24B}" destId="{6B47DE38-B72D-4B0E-AEF5-1E09CF439904}" srcOrd="0" destOrd="0" presId="urn:microsoft.com/office/officeart/2005/8/layout/bProcess3"/>
    <dgm:cxn modelId="{D0A27C25-924D-4C00-85E3-5427BC3AE20A}" type="presOf" srcId="{47533FBC-2BE4-4A20-A6F4-EC800E5FB341}" destId="{ACE5C991-F000-43AA-A91C-7F65EE5334BD}" srcOrd="0" destOrd="0" presId="urn:microsoft.com/office/officeart/2005/8/layout/bProcess3"/>
    <dgm:cxn modelId="{D748C257-646A-470F-82F1-0D81B0B1D8F1}" srcId="{80181809-734B-410A-A3B1-8424451A1DAC}" destId="{4343BEAD-EED8-4749-9F3D-1DD8DEC34179}" srcOrd="1" destOrd="0" parTransId="{93FDA00E-11AB-4754-B41B-81F8C6F6ED4B}" sibTransId="{02B169DF-0BFB-4E7D-9B47-6CA389E5EA26}"/>
    <dgm:cxn modelId="{E2F98D89-80F2-4707-A7C6-F51188CC3428}" type="presOf" srcId="{FE08EB5C-BD06-4C9B-B75C-01E05395D3C7}" destId="{3B260A98-09D4-4FD8-A9B7-6DC778043A04}" srcOrd="1" destOrd="0" presId="urn:microsoft.com/office/officeart/2005/8/layout/bProcess3"/>
    <dgm:cxn modelId="{D40A817C-D669-4D42-A472-7E3A9508E458}" type="presOf" srcId="{3168F768-EF25-41EB-B367-B23324AC556E}" destId="{865D703D-E6DC-4DAA-98CA-EE0B7287D61B}" srcOrd="0" destOrd="0" presId="urn:microsoft.com/office/officeart/2005/8/layout/bProcess3"/>
    <dgm:cxn modelId="{01514ED7-FFED-414F-B802-183A45C6FD4D}" type="presOf" srcId="{4343BEAD-EED8-4749-9F3D-1DD8DEC34179}" destId="{B1F9E58D-6E7C-46FD-AA26-B66FDAC58CCE}" srcOrd="0" destOrd="0" presId="urn:microsoft.com/office/officeart/2005/8/layout/bProcess3"/>
    <dgm:cxn modelId="{5977E54E-25FB-466D-943A-DC2A1CA7E016}" type="presOf" srcId="{9F0A6BFA-B270-4516-B568-FA3AE0704FBB}" destId="{EC34FFAC-5854-4D75-83BF-B75A2A1196B9}" srcOrd="0" destOrd="0" presId="urn:microsoft.com/office/officeart/2005/8/layout/bProcess3"/>
    <dgm:cxn modelId="{44F43CA8-81F1-444D-BC21-6F5C0EB0F979}" type="presOf" srcId="{D313944E-DFBA-4492-AC75-BC19D6CCCA2A}" destId="{2679B3A2-2DE3-4C7B-85C9-9639A9381DA4}" srcOrd="1" destOrd="0" presId="urn:microsoft.com/office/officeart/2005/8/layout/bProcess3"/>
    <dgm:cxn modelId="{7DD637DD-608C-4CE5-9975-F339E86BF72E}" type="presOf" srcId="{D313944E-DFBA-4492-AC75-BC19D6CCCA2A}" destId="{3693A109-00D7-4C46-B659-DECFB1D3943F}" srcOrd="0" destOrd="0" presId="urn:microsoft.com/office/officeart/2005/8/layout/bProcess3"/>
    <dgm:cxn modelId="{3D70F33D-31E5-4A8B-A079-AACEB0338CDF}" srcId="{80181809-734B-410A-A3B1-8424451A1DAC}" destId="{A235161A-1B67-4422-B0E8-195EEFBFB24B}" srcOrd="2" destOrd="0" parTransId="{904FA5D7-EA93-4CF9-A9E5-4C138921022F}" sibTransId="{FE08EB5C-BD06-4C9B-B75C-01E05395D3C7}"/>
    <dgm:cxn modelId="{451384B1-318C-46E9-BBA5-ACB909B71B86}" type="presOf" srcId="{85276AE9-2339-42F6-B2EC-289B0384DBF6}" destId="{F64C0670-184E-4F36-9457-39B108D50784}" srcOrd="0" destOrd="0" presId="urn:microsoft.com/office/officeart/2005/8/layout/bProcess3"/>
    <dgm:cxn modelId="{805EC41D-20CB-4E6D-BA96-500F03CAF29F}" type="presOf" srcId="{648531E9-6A52-4632-A290-19A95D31CB7C}" destId="{E7C70C2A-5736-4FBF-B5AB-02493AC8739A}" srcOrd="0" destOrd="0" presId="urn:microsoft.com/office/officeart/2005/8/layout/bProcess3"/>
    <dgm:cxn modelId="{6632A05F-8642-4810-809A-1FCBFFC0DD81}" srcId="{80181809-734B-410A-A3B1-8424451A1DAC}" destId="{85276AE9-2339-42F6-B2EC-289B0384DBF6}" srcOrd="3" destOrd="0" parTransId="{B13FA7B2-8A6A-462D-B3D4-59A94E21CDA8}" sibTransId="{D7181332-C646-45CA-90A4-E03A61EDF591}"/>
    <dgm:cxn modelId="{DDCBA603-74AD-45B3-B0B2-0757EAD19D14}" srcId="{80181809-734B-410A-A3B1-8424451A1DAC}" destId="{CEE9ECDE-7D7B-4C80-A56D-F9A36E102E75}" srcOrd="6" destOrd="0" parTransId="{43FE3206-5565-47E3-8236-6FF31C02400B}" sibTransId="{D565401A-58A6-4E28-968C-5093B5F45E6C}"/>
    <dgm:cxn modelId="{5891BD9D-6F83-4E75-BF2E-812EE0DE0668}" type="presOf" srcId="{02B169DF-0BFB-4E7D-9B47-6CA389E5EA26}" destId="{6FA1D18E-8149-46C4-8E75-5C62BA1BE201}" srcOrd="1" destOrd="0" presId="urn:microsoft.com/office/officeart/2005/8/layout/bProcess3"/>
    <dgm:cxn modelId="{B5716CBD-D943-414E-BF0E-5A37B2959854}" type="presOf" srcId="{3168F768-EF25-41EB-B367-B23324AC556E}" destId="{87D88928-5D39-44D5-90CB-E6013EC8E982}" srcOrd="1" destOrd="0" presId="urn:microsoft.com/office/officeart/2005/8/layout/bProcess3"/>
    <dgm:cxn modelId="{36224A5F-57C0-4071-814F-7C54D6B590B7}" type="presOf" srcId="{20779FAA-97E1-4F68-80F2-6AD1C6836276}" destId="{49DCCB74-1B14-4D28-8ED4-2BF55969B360}" srcOrd="1" destOrd="0" presId="urn:microsoft.com/office/officeart/2005/8/layout/bProcess3"/>
    <dgm:cxn modelId="{63923AFB-37E4-4733-A746-738E1BA1060D}" type="presOf" srcId="{D565401A-58A6-4E28-968C-5093B5F45E6C}" destId="{7CC63B6C-3D0F-4F8A-B7E1-C3B0E77A85FC}" srcOrd="1" destOrd="0" presId="urn:microsoft.com/office/officeart/2005/8/layout/bProcess3"/>
    <dgm:cxn modelId="{0BA20277-44AF-48FC-AA8B-167C7D82557A}" type="presOf" srcId="{9C83D0D7-6DA5-4965-BC5C-FB6BA5A1532F}" destId="{46B129CD-6598-4795-9731-83B40DECE0DE}" srcOrd="0" destOrd="0" presId="urn:microsoft.com/office/officeart/2005/8/layout/bProcess3"/>
    <dgm:cxn modelId="{FD2E7B2C-70DC-4E6D-BAA0-0C47B7B66DE5}" type="presOf" srcId="{9C83D0D7-6DA5-4965-BC5C-FB6BA5A1532F}" destId="{A1D401A7-00E4-4DCF-A6F9-00E24101D424}" srcOrd="1" destOrd="0" presId="urn:microsoft.com/office/officeart/2005/8/layout/bProcess3"/>
    <dgm:cxn modelId="{463E60CB-001E-4B12-BED3-A766098F1A2B}" type="presOf" srcId="{7F791136-0FD1-4E92-98FA-FAFB846F538C}" destId="{EA6C71ED-5BAE-433F-AA7F-1A496DFDBDB2}" srcOrd="0" destOrd="0" presId="urn:microsoft.com/office/officeart/2005/8/layout/bProcess3"/>
    <dgm:cxn modelId="{83FE96E6-667B-4531-B3DD-D8E17EC8463A}" type="presOf" srcId="{E0727008-9F68-4AC1-903D-C189AD49906F}" destId="{6839DE97-C47B-42DE-B4A0-B496A7CD9FCD}" srcOrd="0" destOrd="0" presId="urn:microsoft.com/office/officeart/2005/8/layout/bProcess3"/>
    <dgm:cxn modelId="{0A361388-8E99-490C-AD89-AD34E23D7BDD}" srcId="{80181809-734B-410A-A3B1-8424451A1DAC}" destId="{E0727008-9F68-4AC1-903D-C189AD49906F}" srcOrd="0" destOrd="0" parTransId="{E75BFA28-412F-4C90-B7D6-7DB1B3C15D03}" sibTransId="{9C83D0D7-6DA5-4965-BC5C-FB6BA5A1532F}"/>
    <dgm:cxn modelId="{7039C345-BF71-4844-8535-99414AAA9F92}" type="presParOf" srcId="{00203DA5-110D-4B22-8010-7B685C6A33F9}" destId="{6839DE97-C47B-42DE-B4A0-B496A7CD9FCD}" srcOrd="0" destOrd="0" presId="urn:microsoft.com/office/officeart/2005/8/layout/bProcess3"/>
    <dgm:cxn modelId="{CC2F4C93-3AA6-4EB6-AA56-AB25CF92AEA7}" type="presParOf" srcId="{00203DA5-110D-4B22-8010-7B685C6A33F9}" destId="{46B129CD-6598-4795-9731-83B40DECE0DE}" srcOrd="1" destOrd="0" presId="urn:microsoft.com/office/officeart/2005/8/layout/bProcess3"/>
    <dgm:cxn modelId="{B6095288-29E2-449C-88D9-940E35BB8B9C}" type="presParOf" srcId="{46B129CD-6598-4795-9731-83B40DECE0DE}" destId="{A1D401A7-00E4-4DCF-A6F9-00E24101D424}" srcOrd="0" destOrd="0" presId="urn:microsoft.com/office/officeart/2005/8/layout/bProcess3"/>
    <dgm:cxn modelId="{D237C883-B1D8-41C5-937E-BF74320E54DA}" type="presParOf" srcId="{00203DA5-110D-4B22-8010-7B685C6A33F9}" destId="{B1F9E58D-6E7C-46FD-AA26-B66FDAC58CCE}" srcOrd="2" destOrd="0" presId="urn:microsoft.com/office/officeart/2005/8/layout/bProcess3"/>
    <dgm:cxn modelId="{D027C3B1-E832-40E9-882B-1F0E5443E93B}" type="presParOf" srcId="{00203DA5-110D-4B22-8010-7B685C6A33F9}" destId="{26DBEBE4-1032-44CF-8BB2-81B7AD7366DF}" srcOrd="3" destOrd="0" presId="urn:microsoft.com/office/officeart/2005/8/layout/bProcess3"/>
    <dgm:cxn modelId="{3004DBA0-ABD8-4B95-B633-C1852A0A2A80}" type="presParOf" srcId="{26DBEBE4-1032-44CF-8BB2-81B7AD7366DF}" destId="{6FA1D18E-8149-46C4-8E75-5C62BA1BE201}" srcOrd="0" destOrd="0" presId="urn:microsoft.com/office/officeart/2005/8/layout/bProcess3"/>
    <dgm:cxn modelId="{99E991EC-D62F-4947-9A79-69F6C7D47B26}" type="presParOf" srcId="{00203DA5-110D-4B22-8010-7B685C6A33F9}" destId="{6B47DE38-B72D-4B0E-AEF5-1E09CF439904}" srcOrd="4" destOrd="0" presId="urn:microsoft.com/office/officeart/2005/8/layout/bProcess3"/>
    <dgm:cxn modelId="{1B636812-EF85-49AB-AC2A-EB0A6900773D}" type="presParOf" srcId="{00203DA5-110D-4B22-8010-7B685C6A33F9}" destId="{B46E9CBC-19B9-4BB4-98B6-16DE007591DD}" srcOrd="5" destOrd="0" presId="urn:microsoft.com/office/officeart/2005/8/layout/bProcess3"/>
    <dgm:cxn modelId="{88A9A98A-FB55-47E3-9DFB-23469BE6EBC3}" type="presParOf" srcId="{B46E9CBC-19B9-4BB4-98B6-16DE007591DD}" destId="{3B260A98-09D4-4FD8-A9B7-6DC778043A04}" srcOrd="0" destOrd="0" presId="urn:microsoft.com/office/officeart/2005/8/layout/bProcess3"/>
    <dgm:cxn modelId="{A1F9EDAB-DF7F-4CA0-81D0-5A019523CBEA}" type="presParOf" srcId="{00203DA5-110D-4B22-8010-7B685C6A33F9}" destId="{F64C0670-184E-4F36-9457-39B108D50784}" srcOrd="6" destOrd="0" presId="urn:microsoft.com/office/officeart/2005/8/layout/bProcess3"/>
    <dgm:cxn modelId="{31804051-492A-445E-AF75-ABC645ADF2DD}" type="presParOf" srcId="{00203DA5-110D-4B22-8010-7B685C6A33F9}" destId="{98EDBB9A-8CDF-468F-916C-1A3650A39BE7}" srcOrd="7" destOrd="0" presId="urn:microsoft.com/office/officeart/2005/8/layout/bProcess3"/>
    <dgm:cxn modelId="{E1DBEE5A-17CE-4C5A-B1FF-818790A64068}" type="presParOf" srcId="{98EDBB9A-8CDF-468F-916C-1A3650A39BE7}" destId="{BDC49A23-6F81-4169-95CB-464560EAE8A7}" srcOrd="0" destOrd="0" presId="urn:microsoft.com/office/officeart/2005/8/layout/bProcess3"/>
    <dgm:cxn modelId="{13CF486A-BA91-4300-96F1-0ECCCA6E5C13}" type="presParOf" srcId="{00203DA5-110D-4B22-8010-7B685C6A33F9}" destId="{EC34FFAC-5854-4D75-83BF-B75A2A1196B9}" srcOrd="8" destOrd="0" presId="urn:microsoft.com/office/officeart/2005/8/layout/bProcess3"/>
    <dgm:cxn modelId="{A0403C3A-7976-419F-9455-D070CA194C10}" type="presParOf" srcId="{00203DA5-110D-4B22-8010-7B685C6A33F9}" destId="{F9A210E1-A512-4DE3-8555-4FF69CEF707B}" srcOrd="9" destOrd="0" presId="urn:microsoft.com/office/officeart/2005/8/layout/bProcess3"/>
    <dgm:cxn modelId="{A743853B-6CFB-4537-9275-93A149624FC9}" type="presParOf" srcId="{F9A210E1-A512-4DE3-8555-4FF69CEF707B}" destId="{49DCCB74-1B14-4D28-8ED4-2BF55969B360}" srcOrd="0" destOrd="0" presId="urn:microsoft.com/office/officeart/2005/8/layout/bProcess3"/>
    <dgm:cxn modelId="{813C88BD-1F13-44B6-BF07-52CB0388CDA7}" type="presParOf" srcId="{00203DA5-110D-4B22-8010-7B685C6A33F9}" destId="{96EBA337-6185-4CB0-994D-0620585923EF}" srcOrd="10" destOrd="0" presId="urn:microsoft.com/office/officeart/2005/8/layout/bProcess3"/>
    <dgm:cxn modelId="{AEA8E640-95A0-45F3-B709-792845E788DD}" type="presParOf" srcId="{00203DA5-110D-4B22-8010-7B685C6A33F9}" destId="{EA6C71ED-5BAE-433F-AA7F-1A496DFDBDB2}" srcOrd="11" destOrd="0" presId="urn:microsoft.com/office/officeart/2005/8/layout/bProcess3"/>
    <dgm:cxn modelId="{F8BC637C-04C6-4F6F-8091-EB5335DD7D59}" type="presParOf" srcId="{EA6C71ED-5BAE-433F-AA7F-1A496DFDBDB2}" destId="{8819041D-09F3-402E-9301-A025E06EBDB6}" srcOrd="0" destOrd="0" presId="urn:microsoft.com/office/officeart/2005/8/layout/bProcess3"/>
    <dgm:cxn modelId="{2E2F1362-FAD6-40A7-B0F0-1AB1C58A0B55}" type="presParOf" srcId="{00203DA5-110D-4B22-8010-7B685C6A33F9}" destId="{92A9CE3E-B141-4E34-BA4E-BC1DA484A88C}" srcOrd="12" destOrd="0" presId="urn:microsoft.com/office/officeart/2005/8/layout/bProcess3"/>
    <dgm:cxn modelId="{576CC838-6601-4738-B722-4D2B862767F4}" type="presParOf" srcId="{00203DA5-110D-4B22-8010-7B685C6A33F9}" destId="{52D0A5C3-22DB-484A-B0AE-5EFB3CA6A384}" srcOrd="13" destOrd="0" presId="urn:microsoft.com/office/officeart/2005/8/layout/bProcess3"/>
    <dgm:cxn modelId="{FD099FD5-AFEC-463F-AD83-DFA2B2071682}" type="presParOf" srcId="{52D0A5C3-22DB-484A-B0AE-5EFB3CA6A384}" destId="{7CC63B6C-3D0F-4F8A-B7E1-C3B0E77A85FC}" srcOrd="0" destOrd="0" presId="urn:microsoft.com/office/officeart/2005/8/layout/bProcess3"/>
    <dgm:cxn modelId="{B38EFAC6-84AD-42D7-85FF-2578CF8B340B}" type="presParOf" srcId="{00203DA5-110D-4B22-8010-7B685C6A33F9}" destId="{AD4F0C1E-C3F4-460C-8408-EB7021219FCE}" srcOrd="14" destOrd="0" presId="urn:microsoft.com/office/officeart/2005/8/layout/bProcess3"/>
    <dgm:cxn modelId="{764F9C14-83AE-463D-AC43-CD3DFEC5F477}" type="presParOf" srcId="{00203DA5-110D-4B22-8010-7B685C6A33F9}" destId="{3693A109-00D7-4C46-B659-DECFB1D3943F}" srcOrd="15" destOrd="0" presId="urn:microsoft.com/office/officeart/2005/8/layout/bProcess3"/>
    <dgm:cxn modelId="{9B18875A-0EB0-4207-9347-053B1564486B}" type="presParOf" srcId="{3693A109-00D7-4C46-B659-DECFB1D3943F}" destId="{2679B3A2-2DE3-4C7B-85C9-9639A9381DA4}" srcOrd="0" destOrd="0" presId="urn:microsoft.com/office/officeart/2005/8/layout/bProcess3"/>
    <dgm:cxn modelId="{F7BD8963-495D-4CA7-90CC-631C92B4CD1C}" type="presParOf" srcId="{00203DA5-110D-4B22-8010-7B685C6A33F9}" destId="{ACE5C991-F000-43AA-A91C-7F65EE5334BD}" srcOrd="16" destOrd="0" presId="urn:microsoft.com/office/officeart/2005/8/layout/bProcess3"/>
    <dgm:cxn modelId="{ED7146B5-CFB8-4BB6-8176-115D1E47A50A}" type="presParOf" srcId="{00203DA5-110D-4B22-8010-7B685C6A33F9}" destId="{865D703D-E6DC-4DAA-98CA-EE0B7287D61B}" srcOrd="17" destOrd="0" presId="urn:microsoft.com/office/officeart/2005/8/layout/bProcess3"/>
    <dgm:cxn modelId="{71B8F991-23CA-4491-A536-EE5D7B4FE5CD}" type="presParOf" srcId="{865D703D-E6DC-4DAA-98CA-EE0B7287D61B}" destId="{87D88928-5D39-44D5-90CB-E6013EC8E982}" srcOrd="0" destOrd="0" presId="urn:microsoft.com/office/officeart/2005/8/layout/bProcess3"/>
    <dgm:cxn modelId="{1EA0CA00-A4E5-4893-AE96-ABAF07FED51A}" type="presParOf" srcId="{00203DA5-110D-4B22-8010-7B685C6A33F9}" destId="{E7C70C2A-5736-4FBF-B5AB-02493AC8739A}" srcOrd="18" destOrd="0" presId="urn:microsoft.com/office/officeart/2005/8/layout/bProcess3"/>
  </dgm:cxnLst>
  <dgm:bg>
    <a:blipFill>
      <a:blip xmlns:r="http://schemas.openxmlformats.org/officeDocument/2006/relationships" r:embed="rId3"/>
      <a:tile tx="0" ty="0" sx="100000" sy="100000" flip="none" algn="tl"/>
    </a:blipFill>
  </dgm:bg>
  <dgm:whole>
    <a:ln w="76200"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684680-A1B6-4C6F-996C-836096E4660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E59CC07-AE4D-4007-B5FE-8C60C234A860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1. </a:t>
          </a:r>
          <a:r>
            <a:rPr lang="es-MX" dirty="0" err="1" smtClean="0">
              <a:solidFill>
                <a:srgbClr val="C00000"/>
              </a:solidFill>
            </a:rPr>
            <a:t>Desclericalización</a:t>
          </a:r>
          <a:endParaRPr lang="es-MX" dirty="0">
            <a:solidFill>
              <a:srgbClr val="C00000"/>
            </a:solidFill>
          </a:endParaRPr>
        </a:p>
      </dgm:t>
    </dgm:pt>
    <dgm:pt modelId="{361675E7-E754-44F8-A3CB-FBC62DE247D1}" type="parTrans" cxnId="{CE5AD96E-01FD-4D1D-B09F-B820EE2E3FC4}">
      <dgm:prSet/>
      <dgm:spPr/>
      <dgm:t>
        <a:bodyPr/>
        <a:lstStyle/>
        <a:p>
          <a:endParaRPr lang="es-MX"/>
        </a:p>
      </dgm:t>
    </dgm:pt>
    <dgm:pt modelId="{735B0C12-D702-4A31-B322-16315992BAD0}" type="sibTrans" cxnId="{CE5AD96E-01FD-4D1D-B09F-B820EE2E3FC4}">
      <dgm:prSet/>
      <dgm:spPr/>
      <dgm:t>
        <a:bodyPr/>
        <a:lstStyle/>
        <a:p>
          <a:endParaRPr lang="es-MX"/>
        </a:p>
      </dgm:t>
    </dgm:pt>
    <dgm:pt modelId="{D894675E-D856-4C36-8DCF-6A7DB6C6238A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la debilitación del ministerio y de la función de la presidencia. </a:t>
          </a:r>
          <a:endParaRPr lang="es-MX" dirty="0">
            <a:solidFill>
              <a:srgbClr val="C00000"/>
            </a:solidFill>
          </a:endParaRPr>
        </a:p>
      </dgm:t>
    </dgm:pt>
    <dgm:pt modelId="{0D53431E-10D6-4142-A41A-F9B040050AE8}" type="parTrans" cxnId="{89F70354-418D-4F5A-964E-07335DCF2411}">
      <dgm:prSet/>
      <dgm:spPr/>
      <dgm:t>
        <a:bodyPr/>
        <a:lstStyle/>
        <a:p>
          <a:endParaRPr lang="es-MX"/>
        </a:p>
      </dgm:t>
    </dgm:pt>
    <dgm:pt modelId="{ACED1935-0DFE-4415-A3E0-751B2C0F2FFD}" type="sibTrans" cxnId="{89F70354-418D-4F5A-964E-07335DCF2411}">
      <dgm:prSet/>
      <dgm:spPr/>
      <dgm:t>
        <a:bodyPr/>
        <a:lstStyle/>
        <a:p>
          <a:endParaRPr lang="es-MX"/>
        </a:p>
      </dgm:t>
    </dgm:pt>
    <dgm:pt modelId="{BEE89F47-E4E1-493B-BEB2-991A344B36EE}">
      <dgm:prSet phldrT="[Texto]"/>
      <dgm:spPr>
        <a:solidFill>
          <a:srgbClr val="FFFF00"/>
        </a:solidFill>
      </dgm:spPr>
      <dgm:t>
        <a:bodyPr/>
        <a:lstStyle/>
        <a:p>
          <a:r>
            <a:rPr lang="es-MX" dirty="0" smtClean="0">
              <a:solidFill>
                <a:srgbClr val="FF0000"/>
              </a:solidFill>
            </a:rPr>
            <a:t>2. Democratización</a:t>
          </a:r>
          <a:endParaRPr lang="es-MX" dirty="0">
            <a:solidFill>
              <a:srgbClr val="FF0000"/>
            </a:solidFill>
          </a:endParaRPr>
        </a:p>
      </dgm:t>
    </dgm:pt>
    <dgm:pt modelId="{4683DA4F-1780-4971-BA06-C80B226F0E28}" type="parTrans" cxnId="{1D5C8FD2-1FC5-4349-8916-208F9FFC193F}">
      <dgm:prSet/>
      <dgm:spPr/>
      <dgm:t>
        <a:bodyPr/>
        <a:lstStyle/>
        <a:p>
          <a:endParaRPr lang="es-MX"/>
        </a:p>
      </dgm:t>
    </dgm:pt>
    <dgm:pt modelId="{DF9DB9F8-835C-445F-92CB-4579FA45450A}" type="sibTrans" cxnId="{1D5C8FD2-1FC5-4349-8916-208F9FFC193F}">
      <dgm:prSet/>
      <dgm:spPr/>
      <dgm:t>
        <a:bodyPr/>
        <a:lstStyle/>
        <a:p>
          <a:endParaRPr lang="es-MX"/>
        </a:p>
      </dgm:t>
    </dgm:pt>
    <dgm:pt modelId="{67F42839-784C-4730-A425-75069A8563F6}">
      <dgm:prSet phldrT="[Texto]"/>
      <dgm:spPr>
        <a:solidFill>
          <a:srgbClr val="FFFF00"/>
        </a:solidFill>
      </dgm:spPr>
      <dgm:t>
        <a:bodyPr/>
        <a:lstStyle/>
        <a:p>
          <a:r>
            <a:rPr lang="es-MX" dirty="0" smtClean="0">
              <a:solidFill>
                <a:srgbClr val="FF0000"/>
              </a:solidFill>
            </a:rPr>
            <a:t>Todos pueden hacerlo todo. Nada queda reservado para nadie. </a:t>
          </a:r>
          <a:endParaRPr lang="es-MX" dirty="0">
            <a:solidFill>
              <a:srgbClr val="FF0000"/>
            </a:solidFill>
          </a:endParaRPr>
        </a:p>
      </dgm:t>
    </dgm:pt>
    <dgm:pt modelId="{D5DC3DF7-D39C-4FA5-9D28-DC387003D0BB}" type="parTrans" cxnId="{EE998700-EE0E-4E98-B2B9-5DFC0FF9AEF5}">
      <dgm:prSet/>
      <dgm:spPr/>
      <dgm:t>
        <a:bodyPr/>
        <a:lstStyle/>
        <a:p>
          <a:endParaRPr lang="es-MX"/>
        </a:p>
      </dgm:t>
    </dgm:pt>
    <dgm:pt modelId="{1B464E41-102E-4034-AFF3-2C506B5CB0EB}" type="sibTrans" cxnId="{EE998700-EE0E-4E98-B2B9-5DFC0FF9AEF5}">
      <dgm:prSet/>
      <dgm:spPr/>
      <dgm:t>
        <a:bodyPr/>
        <a:lstStyle/>
        <a:p>
          <a:endParaRPr lang="es-MX"/>
        </a:p>
      </dgm:t>
    </dgm:pt>
    <dgm:pt modelId="{6A60F19F-8330-4A25-A5ED-C077B844BA04}" type="pres">
      <dgm:prSet presAssocID="{FE684680-A1B6-4C6F-996C-836096E4660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E1807B1-A33C-47C4-817F-0807612DED7F}" type="pres">
      <dgm:prSet presAssocID="{EE59CC07-AE4D-4007-B5FE-8C60C234A860}" presName="comp" presStyleCnt="0"/>
      <dgm:spPr/>
    </dgm:pt>
    <dgm:pt modelId="{1D9E6120-57D9-4FB7-AFED-4CC24F693844}" type="pres">
      <dgm:prSet presAssocID="{EE59CC07-AE4D-4007-B5FE-8C60C234A860}" presName="box" presStyleLbl="node1" presStyleIdx="0" presStyleCnt="2"/>
      <dgm:spPr/>
      <dgm:t>
        <a:bodyPr/>
        <a:lstStyle/>
        <a:p>
          <a:endParaRPr lang="es-MX"/>
        </a:p>
      </dgm:t>
    </dgm:pt>
    <dgm:pt modelId="{BA7B303D-C5BF-42A4-AFE3-F8D4C0BF64BA}" type="pres">
      <dgm:prSet presAssocID="{EE59CC07-AE4D-4007-B5FE-8C60C234A860}" presName="img" presStyleLbl="fgImgPlace1" presStyleIdx="0" presStyleCnt="2" custScaleY="750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1CFEC29-1E36-4A26-A7A0-B636A441E213}" type="pres">
      <dgm:prSet presAssocID="{EE59CC07-AE4D-4007-B5FE-8C60C234A86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A43BFC-7D38-44B9-8798-A39955B3AD35}" type="pres">
      <dgm:prSet presAssocID="{735B0C12-D702-4A31-B322-16315992BAD0}" presName="spacer" presStyleCnt="0"/>
      <dgm:spPr/>
    </dgm:pt>
    <dgm:pt modelId="{A6D7B4C3-FDB2-4A7F-9034-EF8E144D167F}" type="pres">
      <dgm:prSet presAssocID="{BEE89F47-E4E1-493B-BEB2-991A344B36EE}" presName="comp" presStyleCnt="0"/>
      <dgm:spPr/>
    </dgm:pt>
    <dgm:pt modelId="{F09211CA-6FD9-4559-9362-D67A517446E4}" type="pres">
      <dgm:prSet presAssocID="{BEE89F47-E4E1-493B-BEB2-991A344B36EE}" presName="box" presStyleLbl="node1" presStyleIdx="1" presStyleCnt="2"/>
      <dgm:spPr/>
      <dgm:t>
        <a:bodyPr/>
        <a:lstStyle/>
        <a:p>
          <a:endParaRPr lang="es-MX"/>
        </a:p>
      </dgm:t>
    </dgm:pt>
    <dgm:pt modelId="{B02CFF87-D497-4221-9754-3C89D07EA634}" type="pres">
      <dgm:prSet presAssocID="{BEE89F47-E4E1-493B-BEB2-991A344B36EE}" presName="img" presStyleLbl="fgImgPlace1" presStyleIdx="1" presStyleCnt="2" custScaleY="751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3C90B4A-8E65-41C8-97A5-6F081FF02474}" type="pres">
      <dgm:prSet presAssocID="{BEE89F47-E4E1-493B-BEB2-991A344B36EE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AFBB4A0-B7C6-4C5E-AB90-2425D481B440}" type="presOf" srcId="{D894675E-D856-4C36-8DCF-6A7DB6C6238A}" destId="{1D9E6120-57D9-4FB7-AFED-4CC24F693844}" srcOrd="0" destOrd="1" presId="urn:microsoft.com/office/officeart/2005/8/layout/vList4"/>
    <dgm:cxn modelId="{CE5AD96E-01FD-4D1D-B09F-B820EE2E3FC4}" srcId="{FE684680-A1B6-4C6F-996C-836096E46608}" destId="{EE59CC07-AE4D-4007-B5FE-8C60C234A860}" srcOrd="0" destOrd="0" parTransId="{361675E7-E754-44F8-A3CB-FBC62DE247D1}" sibTransId="{735B0C12-D702-4A31-B322-16315992BAD0}"/>
    <dgm:cxn modelId="{2107F858-9027-4AF5-BC45-9BF51801493C}" type="presOf" srcId="{67F42839-784C-4730-A425-75069A8563F6}" destId="{F09211CA-6FD9-4559-9362-D67A517446E4}" srcOrd="0" destOrd="1" presId="urn:microsoft.com/office/officeart/2005/8/layout/vList4"/>
    <dgm:cxn modelId="{6A35AC1D-6046-43E4-A452-1F59EE8B3BF9}" type="presOf" srcId="{EE59CC07-AE4D-4007-B5FE-8C60C234A860}" destId="{1D9E6120-57D9-4FB7-AFED-4CC24F693844}" srcOrd="0" destOrd="0" presId="urn:microsoft.com/office/officeart/2005/8/layout/vList4"/>
    <dgm:cxn modelId="{B0AD96DD-6395-4C26-BBA8-338C2FAE5CFA}" type="presOf" srcId="{EE59CC07-AE4D-4007-B5FE-8C60C234A860}" destId="{91CFEC29-1E36-4A26-A7A0-B636A441E213}" srcOrd="1" destOrd="0" presId="urn:microsoft.com/office/officeart/2005/8/layout/vList4"/>
    <dgm:cxn modelId="{73C46739-5830-4E35-AABD-6CAD65C1BCB2}" type="presOf" srcId="{BEE89F47-E4E1-493B-BEB2-991A344B36EE}" destId="{F09211CA-6FD9-4559-9362-D67A517446E4}" srcOrd="0" destOrd="0" presId="urn:microsoft.com/office/officeart/2005/8/layout/vList4"/>
    <dgm:cxn modelId="{FD464275-66DC-4D8B-AF17-B0980F3BC240}" type="presOf" srcId="{67F42839-784C-4730-A425-75069A8563F6}" destId="{53C90B4A-8E65-41C8-97A5-6F081FF02474}" srcOrd="1" destOrd="1" presId="urn:microsoft.com/office/officeart/2005/8/layout/vList4"/>
    <dgm:cxn modelId="{D241C9D3-EF86-44A9-8DF2-CA1DD308F80C}" type="presOf" srcId="{D894675E-D856-4C36-8DCF-6A7DB6C6238A}" destId="{91CFEC29-1E36-4A26-A7A0-B636A441E213}" srcOrd="1" destOrd="1" presId="urn:microsoft.com/office/officeart/2005/8/layout/vList4"/>
    <dgm:cxn modelId="{EE998700-EE0E-4E98-B2B9-5DFC0FF9AEF5}" srcId="{BEE89F47-E4E1-493B-BEB2-991A344B36EE}" destId="{67F42839-784C-4730-A425-75069A8563F6}" srcOrd="0" destOrd="0" parTransId="{D5DC3DF7-D39C-4FA5-9D28-DC387003D0BB}" sibTransId="{1B464E41-102E-4034-AFF3-2C506B5CB0EB}"/>
    <dgm:cxn modelId="{89F70354-418D-4F5A-964E-07335DCF2411}" srcId="{EE59CC07-AE4D-4007-B5FE-8C60C234A860}" destId="{D894675E-D856-4C36-8DCF-6A7DB6C6238A}" srcOrd="0" destOrd="0" parTransId="{0D53431E-10D6-4142-A41A-F9B040050AE8}" sibTransId="{ACED1935-0DFE-4415-A3E0-751B2C0F2FFD}"/>
    <dgm:cxn modelId="{0AB436CE-14B5-481E-B415-A2598C977BD6}" type="presOf" srcId="{FE684680-A1B6-4C6F-996C-836096E46608}" destId="{6A60F19F-8330-4A25-A5ED-C077B844BA04}" srcOrd="0" destOrd="0" presId="urn:microsoft.com/office/officeart/2005/8/layout/vList4"/>
    <dgm:cxn modelId="{54D3FA3E-ADC4-4767-88E0-000148A2495E}" type="presOf" srcId="{BEE89F47-E4E1-493B-BEB2-991A344B36EE}" destId="{53C90B4A-8E65-41C8-97A5-6F081FF02474}" srcOrd="1" destOrd="0" presId="urn:microsoft.com/office/officeart/2005/8/layout/vList4"/>
    <dgm:cxn modelId="{1D5C8FD2-1FC5-4349-8916-208F9FFC193F}" srcId="{FE684680-A1B6-4C6F-996C-836096E46608}" destId="{BEE89F47-E4E1-493B-BEB2-991A344B36EE}" srcOrd="1" destOrd="0" parTransId="{4683DA4F-1780-4971-BA06-C80B226F0E28}" sibTransId="{DF9DB9F8-835C-445F-92CB-4579FA45450A}"/>
    <dgm:cxn modelId="{1A8CFB75-C35F-4191-9172-3B4AF0003EE6}" type="presParOf" srcId="{6A60F19F-8330-4A25-A5ED-C077B844BA04}" destId="{5E1807B1-A33C-47C4-817F-0807612DED7F}" srcOrd="0" destOrd="0" presId="urn:microsoft.com/office/officeart/2005/8/layout/vList4"/>
    <dgm:cxn modelId="{35D32520-D3C3-4F60-8D94-E82C3109771A}" type="presParOf" srcId="{5E1807B1-A33C-47C4-817F-0807612DED7F}" destId="{1D9E6120-57D9-4FB7-AFED-4CC24F693844}" srcOrd="0" destOrd="0" presId="urn:microsoft.com/office/officeart/2005/8/layout/vList4"/>
    <dgm:cxn modelId="{45B38F49-A578-4938-AFCE-7CD33ACD5F9D}" type="presParOf" srcId="{5E1807B1-A33C-47C4-817F-0807612DED7F}" destId="{BA7B303D-C5BF-42A4-AFE3-F8D4C0BF64BA}" srcOrd="1" destOrd="0" presId="urn:microsoft.com/office/officeart/2005/8/layout/vList4"/>
    <dgm:cxn modelId="{0A193878-CF5A-4B42-A96F-AD0221D5633D}" type="presParOf" srcId="{5E1807B1-A33C-47C4-817F-0807612DED7F}" destId="{91CFEC29-1E36-4A26-A7A0-B636A441E213}" srcOrd="2" destOrd="0" presId="urn:microsoft.com/office/officeart/2005/8/layout/vList4"/>
    <dgm:cxn modelId="{88CE25C4-3232-4129-B024-D818D633DB22}" type="presParOf" srcId="{6A60F19F-8330-4A25-A5ED-C077B844BA04}" destId="{A6A43BFC-7D38-44B9-8798-A39955B3AD35}" srcOrd="1" destOrd="0" presId="urn:microsoft.com/office/officeart/2005/8/layout/vList4"/>
    <dgm:cxn modelId="{03337297-A7D5-4CD6-8AD4-3D54E860A1A8}" type="presParOf" srcId="{6A60F19F-8330-4A25-A5ED-C077B844BA04}" destId="{A6D7B4C3-FDB2-4A7F-9034-EF8E144D167F}" srcOrd="2" destOrd="0" presId="urn:microsoft.com/office/officeart/2005/8/layout/vList4"/>
    <dgm:cxn modelId="{9084358C-2540-4655-A0A3-3E2BB08AA9D6}" type="presParOf" srcId="{A6D7B4C3-FDB2-4A7F-9034-EF8E144D167F}" destId="{F09211CA-6FD9-4559-9362-D67A517446E4}" srcOrd="0" destOrd="0" presId="urn:microsoft.com/office/officeart/2005/8/layout/vList4"/>
    <dgm:cxn modelId="{C9DDA7ED-6E30-425E-8928-A0C305EFC45D}" type="presParOf" srcId="{A6D7B4C3-FDB2-4A7F-9034-EF8E144D167F}" destId="{B02CFF87-D497-4221-9754-3C89D07EA634}" srcOrd="1" destOrd="0" presId="urn:microsoft.com/office/officeart/2005/8/layout/vList4"/>
    <dgm:cxn modelId="{5E55FCA2-AC7F-433E-B21D-A1FF84DDCF2E}" type="presParOf" srcId="{A6D7B4C3-FDB2-4A7F-9034-EF8E144D167F}" destId="{53C90B4A-8E65-41C8-97A5-6F081FF024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684680-A1B6-4C6F-996C-836096E4660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E59CC07-AE4D-4007-B5FE-8C60C234A860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 smtClean="0"/>
            <a:t>3. Desacralización de espacios y objetos. </a:t>
          </a:r>
        </a:p>
        <a:p>
          <a:r>
            <a:rPr lang="es-MX" dirty="0" smtClean="0"/>
            <a:t>. Quitar barreras sagradas. </a:t>
          </a:r>
          <a:endParaRPr lang="es-MX" dirty="0"/>
        </a:p>
      </dgm:t>
    </dgm:pt>
    <dgm:pt modelId="{361675E7-E754-44F8-A3CB-FBC62DE247D1}" type="parTrans" cxnId="{CE5AD96E-01FD-4D1D-B09F-B820EE2E3FC4}">
      <dgm:prSet/>
      <dgm:spPr/>
      <dgm:t>
        <a:bodyPr/>
        <a:lstStyle/>
        <a:p>
          <a:endParaRPr lang="es-MX"/>
        </a:p>
      </dgm:t>
    </dgm:pt>
    <dgm:pt modelId="{735B0C12-D702-4A31-B322-16315992BAD0}" type="sibTrans" cxnId="{CE5AD96E-01FD-4D1D-B09F-B820EE2E3FC4}">
      <dgm:prSet/>
      <dgm:spPr/>
      <dgm:t>
        <a:bodyPr/>
        <a:lstStyle/>
        <a:p>
          <a:endParaRPr lang="es-MX"/>
        </a:p>
      </dgm:t>
    </dgm:pt>
    <dgm:pt modelId="{BEE89F47-E4E1-493B-BEB2-991A344B36EE}">
      <dgm:prSet phldrT="[Texto]"/>
      <dgm:spPr>
        <a:solidFill>
          <a:schemeClr val="tx1"/>
        </a:solidFill>
      </dgm:spPr>
      <dgm:t>
        <a:bodyPr/>
        <a:lstStyle/>
        <a:p>
          <a:r>
            <a:rPr lang="es-MX" b="1" dirty="0" smtClean="0">
              <a:solidFill>
                <a:schemeClr val="bg1"/>
              </a:solidFill>
            </a:rPr>
            <a:t>4. Secularización</a:t>
          </a:r>
        </a:p>
        <a:p>
          <a:r>
            <a:rPr lang="es-MX" b="1" dirty="0" smtClean="0">
              <a:solidFill>
                <a:schemeClr val="bg1"/>
              </a:solidFill>
            </a:rPr>
            <a:t>. Se olvida todo el valor litúrgico, sagrados y ritual</a:t>
          </a:r>
          <a:endParaRPr lang="es-MX" b="1" dirty="0">
            <a:solidFill>
              <a:schemeClr val="bg1"/>
            </a:solidFill>
          </a:endParaRPr>
        </a:p>
      </dgm:t>
    </dgm:pt>
    <dgm:pt modelId="{4683DA4F-1780-4971-BA06-C80B226F0E28}" type="parTrans" cxnId="{1D5C8FD2-1FC5-4349-8916-208F9FFC193F}">
      <dgm:prSet/>
      <dgm:spPr/>
      <dgm:t>
        <a:bodyPr/>
        <a:lstStyle/>
        <a:p>
          <a:endParaRPr lang="es-MX"/>
        </a:p>
      </dgm:t>
    </dgm:pt>
    <dgm:pt modelId="{DF9DB9F8-835C-445F-92CB-4579FA45450A}" type="sibTrans" cxnId="{1D5C8FD2-1FC5-4349-8916-208F9FFC193F}">
      <dgm:prSet/>
      <dgm:spPr/>
      <dgm:t>
        <a:bodyPr/>
        <a:lstStyle/>
        <a:p>
          <a:endParaRPr lang="es-MX"/>
        </a:p>
      </dgm:t>
    </dgm:pt>
    <dgm:pt modelId="{6A60F19F-8330-4A25-A5ED-C077B844BA04}" type="pres">
      <dgm:prSet presAssocID="{FE684680-A1B6-4C6F-996C-836096E4660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E1807B1-A33C-47C4-817F-0807612DED7F}" type="pres">
      <dgm:prSet presAssocID="{EE59CC07-AE4D-4007-B5FE-8C60C234A860}" presName="comp" presStyleCnt="0"/>
      <dgm:spPr/>
    </dgm:pt>
    <dgm:pt modelId="{1D9E6120-57D9-4FB7-AFED-4CC24F693844}" type="pres">
      <dgm:prSet presAssocID="{EE59CC07-AE4D-4007-B5FE-8C60C234A860}" presName="box" presStyleLbl="node1" presStyleIdx="0" presStyleCnt="2"/>
      <dgm:spPr/>
      <dgm:t>
        <a:bodyPr/>
        <a:lstStyle/>
        <a:p>
          <a:endParaRPr lang="es-MX"/>
        </a:p>
      </dgm:t>
    </dgm:pt>
    <dgm:pt modelId="{BA7B303D-C5BF-42A4-AFE3-F8D4C0BF64BA}" type="pres">
      <dgm:prSet presAssocID="{EE59CC07-AE4D-4007-B5FE-8C60C234A860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1CFEC29-1E36-4A26-A7A0-B636A441E213}" type="pres">
      <dgm:prSet presAssocID="{EE59CC07-AE4D-4007-B5FE-8C60C234A86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A43BFC-7D38-44B9-8798-A39955B3AD35}" type="pres">
      <dgm:prSet presAssocID="{735B0C12-D702-4A31-B322-16315992BAD0}" presName="spacer" presStyleCnt="0"/>
      <dgm:spPr/>
    </dgm:pt>
    <dgm:pt modelId="{A6D7B4C3-FDB2-4A7F-9034-EF8E144D167F}" type="pres">
      <dgm:prSet presAssocID="{BEE89F47-E4E1-493B-BEB2-991A344B36EE}" presName="comp" presStyleCnt="0"/>
      <dgm:spPr/>
    </dgm:pt>
    <dgm:pt modelId="{F09211CA-6FD9-4559-9362-D67A517446E4}" type="pres">
      <dgm:prSet presAssocID="{BEE89F47-E4E1-493B-BEB2-991A344B36EE}" presName="box" presStyleLbl="node1" presStyleIdx="1" presStyleCnt="2"/>
      <dgm:spPr/>
      <dgm:t>
        <a:bodyPr/>
        <a:lstStyle/>
        <a:p>
          <a:endParaRPr lang="es-MX"/>
        </a:p>
      </dgm:t>
    </dgm:pt>
    <dgm:pt modelId="{B02CFF87-D497-4221-9754-3C89D07EA634}" type="pres">
      <dgm:prSet presAssocID="{BEE89F47-E4E1-493B-BEB2-991A344B36EE}" presName="img" presStyleLbl="fgImgPlace1" presStyleIdx="1" presStyleCnt="2" custScaleY="7974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3C90B4A-8E65-41C8-97A5-6F081FF02474}" type="pres">
      <dgm:prSet presAssocID="{BEE89F47-E4E1-493B-BEB2-991A344B36EE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00374B6-6E4D-40DB-B257-23B3B2E03188}" type="presOf" srcId="{FE684680-A1B6-4C6F-996C-836096E46608}" destId="{6A60F19F-8330-4A25-A5ED-C077B844BA04}" srcOrd="0" destOrd="0" presId="urn:microsoft.com/office/officeart/2005/8/layout/vList4"/>
    <dgm:cxn modelId="{13605690-271F-47B3-B31D-5CC237F7EE4F}" type="presOf" srcId="{BEE89F47-E4E1-493B-BEB2-991A344B36EE}" destId="{53C90B4A-8E65-41C8-97A5-6F081FF02474}" srcOrd="1" destOrd="0" presId="urn:microsoft.com/office/officeart/2005/8/layout/vList4"/>
    <dgm:cxn modelId="{CE5AD96E-01FD-4D1D-B09F-B820EE2E3FC4}" srcId="{FE684680-A1B6-4C6F-996C-836096E46608}" destId="{EE59CC07-AE4D-4007-B5FE-8C60C234A860}" srcOrd="0" destOrd="0" parTransId="{361675E7-E754-44F8-A3CB-FBC62DE247D1}" sibTransId="{735B0C12-D702-4A31-B322-16315992BAD0}"/>
    <dgm:cxn modelId="{E8C96768-D714-4E06-B48A-285083DE6303}" type="presOf" srcId="{BEE89F47-E4E1-493B-BEB2-991A344B36EE}" destId="{F09211CA-6FD9-4559-9362-D67A517446E4}" srcOrd="0" destOrd="0" presId="urn:microsoft.com/office/officeart/2005/8/layout/vList4"/>
    <dgm:cxn modelId="{3D470E67-69A1-4EE0-B7F6-324E62D33D89}" type="presOf" srcId="{EE59CC07-AE4D-4007-B5FE-8C60C234A860}" destId="{1D9E6120-57D9-4FB7-AFED-4CC24F693844}" srcOrd="0" destOrd="0" presId="urn:microsoft.com/office/officeart/2005/8/layout/vList4"/>
    <dgm:cxn modelId="{D3AB48CD-016D-4DF4-A8F1-BDA50C8AEC91}" type="presOf" srcId="{EE59CC07-AE4D-4007-B5FE-8C60C234A860}" destId="{91CFEC29-1E36-4A26-A7A0-B636A441E213}" srcOrd="1" destOrd="0" presId="urn:microsoft.com/office/officeart/2005/8/layout/vList4"/>
    <dgm:cxn modelId="{1D5C8FD2-1FC5-4349-8916-208F9FFC193F}" srcId="{FE684680-A1B6-4C6F-996C-836096E46608}" destId="{BEE89F47-E4E1-493B-BEB2-991A344B36EE}" srcOrd="1" destOrd="0" parTransId="{4683DA4F-1780-4971-BA06-C80B226F0E28}" sibTransId="{DF9DB9F8-835C-445F-92CB-4579FA45450A}"/>
    <dgm:cxn modelId="{7CDF5BDF-571B-4C10-B11F-C96A96842597}" type="presParOf" srcId="{6A60F19F-8330-4A25-A5ED-C077B844BA04}" destId="{5E1807B1-A33C-47C4-817F-0807612DED7F}" srcOrd="0" destOrd="0" presId="urn:microsoft.com/office/officeart/2005/8/layout/vList4"/>
    <dgm:cxn modelId="{2C7A63ED-4577-48B6-8776-4F492EB3C635}" type="presParOf" srcId="{5E1807B1-A33C-47C4-817F-0807612DED7F}" destId="{1D9E6120-57D9-4FB7-AFED-4CC24F693844}" srcOrd="0" destOrd="0" presId="urn:microsoft.com/office/officeart/2005/8/layout/vList4"/>
    <dgm:cxn modelId="{57504CC2-456D-453D-97D8-E152352AF7F2}" type="presParOf" srcId="{5E1807B1-A33C-47C4-817F-0807612DED7F}" destId="{BA7B303D-C5BF-42A4-AFE3-F8D4C0BF64BA}" srcOrd="1" destOrd="0" presId="urn:microsoft.com/office/officeart/2005/8/layout/vList4"/>
    <dgm:cxn modelId="{06A7196C-5E72-49F8-AB91-6A246E91FE44}" type="presParOf" srcId="{5E1807B1-A33C-47C4-817F-0807612DED7F}" destId="{91CFEC29-1E36-4A26-A7A0-B636A441E213}" srcOrd="2" destOrd="0" presId="urn:microsoft.com/office/officeart/2005/8/layout/vList4"/>
    <dgm:cxn modelId="{9926951A-8EFE-490D-A8C1-27EF7EDA8B10}" type="presParOf" srcId="{6A60F19F-8330-4A25-A5ED-C077B844BA04}" destId="{A6A43BFC-7D38-44B9-8798-A39955B3AD35}" srcOrd="1" destOrd="0" presId="urn:microsoft.com/office/officeart/2005/8/layout/vList4"/>
    <dgm:cxn modelId="{AEFB3F31-5B86-417B-BB0E-AAB14C49D623}" type="presParOf" srcId="{6A60F19F-8330-4A25-A5ED-C077B844BA04}" destId="{A6D7B4C3-FDB2-4A7F-9034-EF8E144D167F}" srcOrd="2" destOrd="0" presId="urn:microsoft.com/office/officeart/2005/8/layout/vList4"/>
    <dgm:cxn modelId="{37CE8493-D4B9-43A6-ACC7-3280CA98FC38}" type="presParOf" srcId="{A6D7B4C3-FDB2-4A7F-9034-EF8E144D167F}" destId="{F09211CA-6FD9-4559-9362-D67A517446E4}" srcOrd="0" destOrd="0" presId="urn:microsoft.com/office/officeart/2005/8/layout/vList4"/>
    <dgm:cxn modelId="{90873A64-7CBB-4D3F-94D4-CEBA5B01C29C}" type="presParOf" srcId="{A6D7B4C3-FDB2-4A7F-9034-EF8E144D167F}" destId="{B02CFF87-D497-4221-9754-3C89D07EA634}" srcOrd="1" destOrd="0" presId="urn:microsoft.com/office/officeart/2005/8/layout/vList4"/>
    <dgm:cxn modelId="{1188D8DE-BC04-4E99-8781-3931AEA6273C}" type="presParOf" srcId="{A6D7B4C3-FDB2-4A7F-9034-EF8E144D167F}" destId="{53C90B4A-8E65-41C8-97A5-6F081FF024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684680-A1B6-4C6F-996C-836096E4660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E59CC07-AE4D-4007-B5FE-8C60C234A860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dirty="0" smtClean="0"/>
            <a:t>5. Informalidad. </a:t>
          </a:r>
        </a:p>
        <a:p>
          <a:r>
            <a:rPr lang="es-MX" dirty="0" smtClean="0"/>
            <a:t>. Se tiende a eliminar todo lo que huela a solemnidad o formalismo. </a:t>
          </a:r>
        </a:p>
      </dgm:t>
    </dgm:pt>
    <dgm:pt modelId="{361675E7-E754-44F8-A3CB-FBC62DE247D1}" type="parTrans" cxnId="{CE5AD96E-01FD-4D1D-B09F-B820EE2E3FC4}">
      <dgm:prSet/>
      <dgm:spPr/>
      <dgm:t>
        <a:bodyPr/>
        <a:lstStyle/>
        <a:p>
          <a:endParaRPr lang="es-MX"/>
        </a:p>
      </dgm:t>
    </dgm:pt>
    <dgm:pt modelId="{735B0C12-D702-4A31-B322-16315992BAD0}" type="sibTrans" cxnId="{CE5AD96E-01FD-4D1D-B09F-B820EE2E3FC4}">
      <dgm:prSet/>
      <dgm:spPr/>
      <dgm:t>
        <a:bodyPr/>
        <a:lstStyle/>
        <a:p>
          <a:endParaRPr lang="es-MX"/>
        </a:p>
      </dgm:t>
    </dgm:pt>
    <dgm:pt modelId="{BEE89F47-E4E1-493B-BEB2-991A344B36EE}">
      <dgm:prSet phldrT="[Texto]"/>
      <dgm:spPr>
        <a:solidFill>
          <a:srgbClr val="FF33CC"/>
        </a:solidFill>
      </dgm:spPr>
      <dgm:t>
        <a:bodyPr/>
        <a:lstStyle/>
        <a:p>
          <a:r>
            <a:rPr lang="es-MX" dirty="0" smtClean="0"/>
            <a:t>6. Descuidos en el aseo y calidad</a:t>
          </a:r>
        </a:p>
        <a:p>
          <a:r>
            <a:rPr lang="es-MX" dirty="0" smtClean="0"/>
            <a:t>. Cunde el desinterés por la estética de la liturgia. </a:t>
          </a:r>
          <a:endParaRPr lang="es-MX" dirty="0"/>
        </a:p>
      </dgm:t>
    </dgm:pt>
    <dgm:pt modelId="{4683DA4F-1780-4971-BA06-C80B226F0E28}" type="parTrans" cxnId="{1D5C8FD2-1FC5-4349-8916-208F9FFC193F}">
      <dgm:prSet/>
      <dgm:spPr/>
      <dgm:t>
        <a:bodyPr/>
        <a:lstStyle/>
        <a:p>
          <a:endParaRPr lang="es-MX"/>
        </a:p>
      </dgm:t>
    </dgm:pt>
    <dgm:pt modelId="{DF9DB9F8-835C-445F-92CB-4579FA45450A}" type="sibTrans" cxnId="{1D5C8FD2-1FC5-4349-8916-208F9FFC193F}">
      <dgm:prSet/>
      <dgm:spPr/>
      <dgm:t>
        <a:bodyPr/>
        <a:lstStyle/>
        <a:p>
          <a:endParaRPr lang="es-MX"/>
        </a:p>
      </dgm:t>
    </dgm:pt>
    <dgm:pt modelId="{6A60F19F-8330-4A25-A5ED-C077B844BA04}" type="pres">
      <dgm:prSet presAssocID="{FE684680-A1B6-4C6F-996C-836096E4660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E1807B1-A33C-47C4-817F-0807612DED7F}" type="pres">
      <dgm:prSet presAssocID="{EE59CC07-AE4D-4007-B5FE-8C60C234A860}" presName="comp" presStyleCnt="0"/>
      <dgm:spPr/>
    </dgm:pt>
    <dgm:pt modelId="{1D9E6120-57D9-4FB7-AFED-4CC24F693844}" type="pres">
      <dgm:prSet presAssocID="{EE59CC07-AE4D-4007-B5FE-8C60C234A860}" presName="box" presStyleLbl="node1" presStyleIdx="0" presStyleCnt="2"/>
      <dgm:spPr/>
      <dgm:t>
        <a:bodyPr/>
        <a:lstStyle/>
        <a:p>
          <a:endParaRPr lang="es-MX"/>
        </a:p>
      </dgm:t>
    </dgm:pt>
    <dgm:pt modelId="{BA7B303D-C5BF-42A4-AFE3-F8D4C0BF64BA}" type="pres">
      <dgm:prSet presAssocID="{EE59CC07-AE4D-4007-B5FE-8C60C234A860}" presName="img" presStyleLbl="fgImgPlace1" presStyleIdx="0" presStyleCnt="2" custScaleY="6949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1CFEC29-1E36-4A26-A7A0-B636A441E213}" type="pres">
      <dgm:prSet presAssocID="{EE59CC07-AE4D-4007-B5FE-8C60C234A86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A43BFC-7D38-44B9-8798-A39955B3AD35}" type="pres">
      <dgm:prSet presAssocID="{735B0C12-D702-4A31-B322-16315992BAD0}" presName="spacer" presStyleCnt="0"/>
      <dgm:spPr/>
    </dgm:pt>
    <dgm:pt modelId="{A6D7B4C3-FDB2-4A7F-9034-EF8E144D167F}" type="pres">
      <dgm:prSet presAssocID="{BEE89F47-E4E1-493B-BEB2-991A344B36EE}" presName="comp" presStyleCnt="0"/>
      <dgm:spPr/>
    </dgm:pt>
    <dgm:pt modelId="{F09211CA-6FD9-4559-9362-D67A517446E4}" type="pres">
      <dgm:prSet presAssocID="{BEE89F47-E4E1-493B-BEB2-991A344B36EE}" presName="box" presStyleLbl="node1" presStyleIdx="1" presStyleCnt="2"/>
      <dgm:spPr/>
      <dgm:t>
        <a:bodyPr/>
        <a:lstStyle/>
        <a:p>
          <a:endParaRPr lang="es-MX"/>
        </a:p>
      </dgm:t>
    </dgm:pt>
    <dgm:pt modelId="{B02CFF87-D497-4221-9754-3C89D07EA634}" type="pres">
      <dgm:prSet presAssocID="{BEE89F47-E4E1-493B-BEB2-991A344B36EE}" presName="img" presStyleLbl="fgImgPlace1" presStyleIdx="1" presStyleCnt="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3C90B4A-8E65-41C8-97A5-6F081FF02474}" type="pres">
      <dgm:prSet presAssocID="{BEE89F47-E4E1-493B-BEB2-991A344B36EE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09767CE-EE1B-4FC6-A0F8-9DA4DFB72638}" type="presOf" srcId="{EE59CC07-AE4D-4007-B5FE-8C60C234A860}" destId="{91CFEC29-1E36-4A26-A7A0-B636A441E213}" srcOrd="1" destOrd="0" presId="urn:microsoft.com/office/officeart/2005/8/layout/vList4"/>
    <dgm:cxn modelId="{845E647B-4491-403F-9D98-84B42633553A}" type="presOf" srcId="{FE684680-A1B6-4C6F-996C-836096E46608}" destId="{6A60F19F-8330-4A25-A5ED-C077B844BA04}" srcOrd="0" destOrd="0" presId="urn:microsoft.com/office/officeart/2005/8/layout/vList4"/>
    <dgm:cxn modelId="{1D5C8FD2-1FC5-4349-8916-208F9FFC193F}" srcId="{FE684680-A1B6-4C6F-996C-836096E46608}" destId="{BEE89F47-E4E1-493B-BEB2-991A344B36EE}" srcOrd="1" destOrd="0" parTransId="{4683DA4F-1780-4971-BA06-C80B226F0E28}" sibTransId="{DF9DB9F8-835C-445F-92CB-4579FA45450A}"/>
    <dgm:cxn modelId="{CE5AD96E-01FD-4D1D-B09F-B820EE2E3FC4}" srcId="{FE684680-A1B6-4C6F-996C-836096E46608}" destId="{EE59CC07-AE4D-4007-B5FE-8C60C234A860}" srcOrd="0" destOrd="0" parTransId="{361675E7-E754-44F8-A3CB-FBC62DE247D1}" sibTransId="{735B0C12-D702-4A31-B322-16315992BAD0}"/>
    <dgm:cxn modelId="{6D86BC5D-7A48-48B1-B5D3-97E31F406715}" type="presOf" srcId="{BEE89F47-E4E1-493B-BEB2-991A344B36EE}" destId="{53C90B4A-8E65-41C8-97A5-6F081FF02474}" srcOrd="1" destOrd="0" presId="urn:microsoft.com/office/officeart/2005/8/layout/vList4"/>
    <dgm:cxn modelId="{28472337-82F1-4B6D-8EA0-9295350A8571}" type="presOf" srcId="{BEE89F47-E4E1-493B-BEB2-991A344B36EE}" destId="{F09211CA-6FD9-4559-9362-D67A517446E4}" srcOrd="0" destOrd="0" presId="urn:microsoft.com/office/officeart/2005/8/layout/vList4"/>
    <dgm:cxn modelId="{0A08664A-093A-4C1E-94EF-6651FD0138A7}" type="presOf" srcId="{EE59CC07-AE4D-4007-B5FE-8C60C234A860}" destId="{1D9E6120-57D9-4FB7-AFED-4CC24F693844}" srcOrd="0" destOrd="0" presId="urn:microsoft.com/office/officeart/2005/8/layout/vList4"/>
    <dgm:cxn modelId="{F8C22380-F9BA-426A-997A-85B855E245F8}" type="presParOf" srcId="{6A60F19F-8330-4A25-A5ED-C077B844BA04}" destId="{5E1807B1-A33C-47C4-817F-0807612DED7F}" srcOrd="0" destOrd="0" presId="urn:microsoft.com/office/officeart/2005/8/layout/vList4"/>
    <dgm:cxn modelId="{2908BFC4-6542-4CF7-AAD2-6B016044014C}" type="presParOf" srcId="{5E1807B1-A33C-47C4-817F-0807612DED7F}" destId="{1D9E6120-57D9-4FB7-AFED-4CC24F693844}" srcOrd="0" destOrd="0" presId="urn:microsoft.com/office/officeart/2005/8/layout/vList4"/>
    <dgm:cxn modelId="{1A243545-8155-4675-965F-C8677A53493F}" type="presParOf" srcId="{5E1807B1-A33C-47C4-817F-0807612DED7F}" destId="{BA7B303D-C5BF-42A4-AFE3-F8D4C0BF64BA}" srcOrd="1" destOrd="0" presId="urn:microsoft.com/office/officeart/2005/8/layout/vList4"/>
    <dgm:cxn modelId="{EBE6E2D7-C35D-4853-87BC-070E7DF96C92}" type="presParOf" srcId="{5E1807B1-A33C-47C4-817F-0807612DED7F}" destId="{91CFEC29-1E36-4A26-A7A0-B636A441E213}" srcOrd="2" destOrd="0" presId="urn:microsoft.com/office/officeart/2005/8/layout/vList4"/>
    <dgm:cxn modelId="{C48E8B54-86AF-411A-BB75-B4FE8D507D1B}" type="presParOf" srcId="{6A60F19F-8330-4A25-A5ED-C077B844BA04}" destId="{A6A43BFC-7D38-44B9-8798-A39955B3AD35}" srcOrd="1" destOrd="0" presId="urn:microsoft.com/office/officeart/2005/8/layout/vList4"/>
    <dgm:cxn modelId="{65F56D97-4D21-4E98-A570-9A2EA43864E6}" type="presParOf" srcId="{6A60F19F-8330-4A25-A5ED-C077B844BA04}" destId="{A6D7B4C3-FDB2-4A7F-9034-EF8E144D167F}" srcOrd="2" destOrd="0" presId="urn:microsoft.com/office/officeart/2005/8/layout/vList4"/>
    <dgm:cxn modelId="{A09449C1-E755-472C-B0FE-A5653FE666F3}" type="presParOf" srcId="{A6D7B4C3-FDB2-4A7F-9034-EF8E144D167F}" destId="{F09211CA-6FD9-4559-9362-D67A517446E4}" srcOrd="0" destOrd="0" presId="urn:microsoft.com/office/officeart/2005/8/layout/vList4"/>
    <dgm:cxn modelId="{B09792C2-5740-4883-9D66-6B7CA7F2AA6B}" type="presParOf" srcId="{A6D7B4C3-FDB2-4A7F-9034-EF8E144D167F}" destId="{B02CFF87-D497-4221-9754-3C89D07EA634}" srcOrd="1" destOrd="0" presId="urn:microsoft.com/office/officeart/2005/8/layout/vList4"/>
    <dgm:cxn modelId="{1F860FF2-8CA7-4228-827A-BF93C7D60B24}" type="presParOf" srcId="{A6D7B4C3-FDB2-4A7F-9034-EF8E144D167F}" destId="{53C90B4A-8E65-41C8-97A5-6F081FF024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684680-A1B6-4C6F-996C-836096E4660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E59CC07-AE4D-4007-B5FE-8C60C234A860}">
      <dgm:prSet phldrT="[Texto]"/>
      <dgm:spPr>
        <a:solidFill>
          <a:srgbClr val="FFCC00"/>
        </a:solidFill>
      </dgm:spPr>
      <dgm:t>
        <a:bodyPr/>
        <a:lstStyle/>
        <a:p>
          <a:r>
            <a:rPr lang="es-MX" dirty="0" smtClean="0"/>
            <a:t>7. Verbalismo</a:t>
          </a:r>
        </a:p>
        <a:p>
          <a:r>
            <a:rPr lang="es-MX" dirty="0" smtClean="0"/>
            <a:t>. minusvaloración de todo el lenguaje corporal</a:t>
          </a:r>
          <a:endParaRPr lang="es-MX" dirty="0"/>
        </a:p>
      </dgm:t>
    </dgm:pt>
    <dgm:pt modelId="{361675E7-E754-44F8-A3CB-FBC62DE247D1}" type="parTrans" cxnId="{CE5AD96E-01FD-4D1D-B09F-B820EE2E3FC4}">
      <dgm:prSet/>
      <dgm:spPr/>
      <dgm:t>
        <a:bodyPr/>
        <a:lstStyle/>
        <a:p>
          <a:endParaRPr lang="es-MX"/>
        </a:p>
      </dgm:t>
    </dgm:pt>
    <dgm:pt modelId="{735B0C12-D702-4A31-B322-16315992BAD0}" type="sibTrans" cxnId="{CE5AD96E-01FD-4D1D-B09F-B820EE2E3FC4}">
      <dgm:prSet/>
      <dgm:spPr/>
      <dgm:t>
        <a:bodyPr/>
        <a:lstStyle/>
        <a:p>
          <a:endParaRPr lang="es-MX"/>
        </a:p>
      </dgm:t>
    </dgm:pt>
    <dgm:pt modelId="{BEE89F47-E4E1-493B-BEB2-991A344B36EE}">
      <dgm:prSet phldrT="[Texto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sz="3600" dirty="0" smtClean="0"/>
            <a:t>8. Alergia por lo emocional</a:t>
          </a:r>
          <a:endParaRPr lang="es-MX" sz="3600" dirty="0"/>
        </a:p>
      </dgm:t>
    </dgm:pt>
    <dgm:pt modelId="{4683DA4F-1780-4971-BA06-C80B226F0E28}" type="parTrans" cxnId="{1D5C8FD2-1FC5-4349-8916-208F9FFC193F}">
      <dgm:prSet/>
      <dgm:spPr/>
      <dgm:t>
        <a:bodyPr/>
        <a:lstStyle/>
        <a:p>
          <a:endParaRPr lang="es-MX"/>
        </a:p>
      </dgm:t>
    </dgm:pt>
    <dgm:pt modelId="{DF9DB9F8-835C-445F-92CB-4579FA45450A}" type="sibTrans" cxnId="{1D5C8FD2-1FC5-4349-8916-208F9FFC193F}">
      <dgm:prSet/>
      <dgm:spPr/>
      <dgm:t>
        <a:bodyPr/>
        <a:lstStyle/>
        <a:p>
          <a:endParaRPr lang="es-MX"/>
        </a:p>
      </dgm:t>
    </dgm:pt>
    <dgm:pt modelId="{67F42839-784C-4730-A425-75069A8563F6}">
      <dgm:prSet phldrT="[Texto]" custT="1"/>
      <dgm:spPr/>
      <dgm:t>
        <a:bodyPr/>
        <a:lstStyle/>
        <a:p>
          <a:r>
            <a:rPr lang="es-MX" sz="3600" dirty="0" smtClean="0"/>
            <a:t>de cualquier intimismo que se denuncia como enajenante.</a:t>
          </a:r>
          <a:endParaRPr lang="es-MX" sz="3600" dirty="0"/>
        </a:p>
      </dgm:t>
    </dgm:pt>
    <dgm:pt modelId="{D5DC3DF7-D39C-4FA5-9D28-DC387003D0BB}" type="parTrans" cxnId="{EE998700-EE0E-4E98-B2B9-5DFC0FF9AEF5}">
      <dgm:prSet/>
      <dgm:spPr/>
      <dgm:t>
        <a:bodyPr/>
        <a:lstStyle/>
        <a:p>
          <a:endParaRPr lang="es-MX"/>
        </a:p>
      </dgm:t>
    </dgm:pt>
    <dgm:pt modelId="{1B464E41-102E-4034-AFF3-2C506B5CB0EB}" type="sibTrans" cxnId="{EE998700-EE0E-4E98-B2B9-5DFC0FF9AEF5}">
      <dgm:prSet/>
      <dgm:spPr/>
      <dgm:t>
        <a:bodyPr/>
        <a:lstStyle/>
        <a:p>
          <a:endParaRPr lang="es-MX"/>
        </a:p>
      </dgm:t>
    </dgm:pt>
    <dgm:pt modelId="{6A60F19F-8330-4A25-A5ED-C077B844BA04}" type="pres">
      <dgm:prSet presAssocID="{FE684680-A1B6-4C6F-996C-836096E4660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E1807B1-A33C-47C4-817F-0807612DED7F}" type="pres">
      <dgm:prSet presAssocID="{EE59CC07-AE4D-4007-B5FE-8C60C234A860}" presName="comp" presStyleCnt="0"/>
      <dgm:spPr/>
    </dgm:pt>
    <dgm:pt modelId="{1D9E6120-57D9-4FB7-AFED-4CC24F693844}" type="pres">
      <dgm:prSet presAssocID="{EE59CC07-AE4D-4007-B5FE-8C60C234A860}" presName="box" presStyleLbl="node1" presStyleIdx="0" presStyleCnt="2"/>
      <dgm:spPr/>
      <dgm:t>
        <a:bodyPr/>
        <a:lstStyle/>
        <a:p>
          <a:endParaRPr lang="es-MX"/>
        </a:p>
      </dgm:t>
    </dgm:pt>
    <dgm:pt modelId="{BA7B303D-C5BF-42A4-AFE3-F8D4C0BF64BA}" type="pres">
      <dgm:prSet presAssocID="{EE59CC07-AE4D-4007-B5FE-8C60C234A860}" presName="img" presStyleLbl="fgImgPlace1" presStyleIdx="0" presStyleCnt="2" custScaleY="744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1CFEC29-1E36-4A26-A7A0-B636A441E213}" type="pres">
      <dgm:prSet presAssocID="{EE59CC07-AE4D-4007-B5FE-8C60C234A86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A43BFC-7D38-44B9-8798-A39955B3AD35}" type="pres">
      <dgm:prSet presAssocID="{735B0C12-D702-4A31-B322-16315992BAD0}" presName="spacer" presStyleCnt="0"/>
      <dgm:spPr/>
    </dgm:pt>
    <dgm:pt modelId="{A6D7B4C3-FDB2-4A7F-9034-EF8E144D167F}" type="pres">
      <dgm:prSet presAssocID="{BEE89F47-E4E1-493B-BEB2-991A344B36EE}" presName="comp" presStyleCnt="0"/>
      <dgm:spPr/>
    </dgm:pt>
    <dgm:pt modelId="{F09211CA-6FD9-4559-9362-D67A517446E4}" type="pres">
      <dgm:prSet presAssocID="{BEE89F47-E4E1-493B-BEB2-991A344B36EE}" presName="box" presStyleLbl="node1" presStyleIdx="1" presStyleCnt="2"/>
      <dgm:spPr/>
      <dgm:t>
        <a:bodyPr/>
        <a:lstStyle/>
        <a:p>
          <a:endParaRPr lang="es-MX"/>
        </a:p>
      </dgm:t>
    </dgm:pt>
    <dgm:pt modelId="{B02CFF87-D497-4221-9754-3C89D07EA634}" type="pres">
      <dgm:prSet presAssocID="{BEE89F47-E4E1-493B-BEB2-991A344B36EE}" presName="img" presStyleLbl="fgImgPlace1" presStyleIdx="1" presStyleCnt="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3C90B4A-8E65-41C8-97A5-6F081FF02474}" type="pres">
      <dgm:prSet presAssocID="{BEE89F47-E4E1-493B-BEB2-991A344B36EE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6F2752E-1E6B-4BFE-8C95-C4A841A0F418}" type="presOf" srcId="{67F42839-784C-4730-A425-75069A8563F6}" destId="{F09211CA-6FD9-4559-9362-D67A517446E4}" srcOrd="0" destOrd="1" presId="urn:microsoft.com/office/officeart/2005/8/layout/vList4"/>
    <dgm:cxn modelId="{805AA60E-4067-4F0C-9F55-FA8BA0432C12}" type="presOf" srcId="{BEE89F47-E4E1-493B-BEB2-991A344B36EE}" destId="{53C90B4A-8E65-41C8-97A5-6F081FF02474}" srcOrd="1" destOrd="0" presId="urn:microsoft.com/office/officeart/2005/8/layout/vList4"/>
    <dgm:cxn modelId="{85B227E0-D736-4E72-A8C9-892AA772B36F}" type="presOf" srcId="{EE59CC07-AE4D-4007-B5FE-8C60C234A860}" destId="{1D9E6120-57D9-4FB7-AFED-4CC24F693844}" srcOrd="0" destOrd="0" presId="urn:microsoft.com/office/officeart/2005/8/layout/vList4"/>
    <dgm:cxn modelId="{23BB4D7E-2393-4C76-930A-7791541FEC3F}" type="presOf" srcId="{BEE89F47-E4E1-493B-BEB2-991A344B36EE}" destId="{F09211CA-6FD9-4559-9362-D67A517446E4}" srcOrd="0" destOrd="0" presId="urn:microsoft.com/office/officeart/2005/8/layout/vList4"/>
    <dgm:cxn modelId="{1D5C8FD2-1FC5-4349-8916-208F9FFC193F}" srcId="{FE684680-A1B6-4C6F-996C-836096E46608}" destId="{BEE89F47-E4E1-493B-BEB2-991A344B36EE}" srcOrd="1" destOrd="0" parTransId="{4683DA4F-1780-4971-BA06-C80B226F0E28}" sibTransId="{DF9DB9F8-835C-445F-92CB-4579FA45450A}"/>
    <dgm:cxn modelId="{CE5AD96E-01FD-4D1D-B09F-B820EE2E3FC4}" srcId="{FE684680-A1B6-4C6F-996C-836096E46608}" destId="{EE59CC07-AE4D-4007-B5FE-8C60C234A860}" srcOrd="0" destOrd="0" parTransId="{361675E7-E754-44F8-A3CB-FBC62DE247D1}" sibTransId="{735B0C12-D702-4A31-B322-16315992BAD0}"/>
    <dgm:cxn modelId="{6F81CB48-C56E-4665-B802-F9BA0F386767}" type="presOf" srcId="{67F42839-784C-4730-A425-75069A8563F6}" destId="{53C90B4A-8E65-41C8-97A5-6F081FF02474}" srcOrd="1" destOrd="1" presId="urn:microsoft.com/office/officeart/2005/8/layout/vList4"/>
    <dgm:cxn modelId="{EE998700-EE0E-4E98-B2B9-5DFC0FF9AEF5}" srcId="{BEE89F47-E4E1-493B-BEB2-991A344B36EE}" destId="{67F42839-784C-4730-A425-75069A8563F6}" srcOrd="0" destOrd="0" parTransId="{D5DC3DF7-D39C-4FA5-9D28-DC387003D0BB}" sibTransId="{1B464E41-102E-4034-AFF3-2C506B5CB0EB}"/>
    <dgm:cxn modelId="{58468D91-BE54-4F3A-B670-33DEFB7136B5}" type="presOf" srcId="{EE59CC07-AE4D-4007-B5FE-8C60C234A860}" destId="{91CFEC29-1E36-4A26-A7A0-B636A441E213}" srcOrd="1" destOrd="0" presId="urn:microsoft.com/office/officeart/2005/8/layout/vList4"/>
    <dgm:cxn modelId="{242A3763-8684-4251-A834-E587FE3771BC}" type="presOf" srcId="{FE684680-A1B6-4C6F-996C-836096E46608}" destId="{6A60F19F-8330-4A25-A5ED-C077B844BA04}" srcOrd="0" destOrd="0" presId="urn:microsoft.com/office/officeart/2005/8/layout/vList4"/>
    <dgm:cxn modelId="{01D665A3-C434-4265-B3F8-812AAE4B5F3B}" type="presParOf" srcId="{6A60F19F-8330-4A25-A5ED-C077B844BA04}" destId="{5E1807B1-A33C-47C4-817F-0807612DED7F}" srcOrd="0" destOrd="0" presId="urn:microsoft.com/office/officeart/2005/8/layout/vList4"/>
    <dgm:cxn modelId="{4D45D322-CE7D-4564-93B4-0E98C9A6F8DB}" type="presParOf" srcId="{5E1807B1-A33C-47C4-817F-0807612DED7F}" destId="{1D9E6120-57D9-4FB7-AFED-4CC24F693844}" srcOrd="0" destOrd="0" presId="urn:microsoft.com/office/officeart/2005/8/layout/vList4"/>
    <dgm:cxn modelId="{3BF240F4-86EF-4F9A-AEF3-0A49EB28CA2C}" type="presParOf" srcId="{5E1807B1-A33C-47C4-817F-0807612DED7F}" destId="{BA7B303D-C5BF-42A4-AFE3-F8D4C0BF64BA}" srcOrd="1" destOrd="0" presId="urn:microsoft.com/office/officeart/2005/8/layout/vList4"/>
    <dgm:cxn modelId="{3F05BAE8-4453-4738-9BBD-86BBDB32425F}" type="presParOf" srcId="{5E1807B1-A33C-47C4-817F-0807612DED7F}" destId="{91CFEC29-1E36-4A26-A7A0-B636A441E213}" srcOrd="2" destOrd="0" presId="urn:microsoft.com/office/officeart/2005/8/layout/vList4"/>
    <dgm:cxn modelId="{A2E2651A-5FCF-49E6-89F3-AA7010B2AB8A}" type="presParOf" srcId="{6A60F19F-8330-4A25-A5ED-C077B844BA04}" destId="{A6A43BFC-7D38-44B9-8798-A39955B3AD35}" srcOrd="1" destOrd="0" presId="urn:microsoft.com/office/officeart/2005/8/layout/vList4"/>
    <dgm:cxn modelId="{82336849-7787-4545-AF39-26453A57C378}" type="presParOf" srcId="{6A60F19F-8330-4A25-A5ED-C077B844BA04}" destId="{A6D7B4C3-FDB2-4A7F-9034-EF8E144D167F}" srcOrd="2" destOrd="0" presId="urn:microsoft.com/office/officeart/2005/8/layout/vList4"/>
    <dgm:cxn modelId="{6AD47B7B-1BDD-467F-85D8-70FA10ED0C8D}" type="presParOf" srcId="{A6D7B4C3-FDB2-4A7F-9034-EF8E144D167F}" destId="{F09211CA-6FD9-4559-9362-D67A517446E4}" srcOrd="0" destOrd="0" presId="urn:microsoft.com/office/officeart/2005/8/layout/vList4"/>
    <dgm:cxn modelId="{2EBCEA05-3007-4425-8F4D-C84BC5163056}" type="presParOf" srcId="{A6D7B4C3-FDB2-4A7F-9034-EF8E144D167F}" destId="{B02CFF87-D497-4221-9754-3C89D07EA634}" srcOrd="1" destOrd="0" presId="urn:microsoft.com/office/officeart/2005/8/layout/vList4"/>
    <dgm:cxn modelId="{8C15B9B3-4135-4A3A-B6CE-AB2F2D75D4AF}" type="presParOf" srcId="{A6D7B4C3-FDB2-4A7F-9034-EF8E144D167F}" destId="{53C90B4A-8E65-41C8-97A5-6F081FF024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684680-A1B6-4C6F-996C-836096E4660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E59CC07-AE4D-4007-B5FE-8C60C234A860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9 . Espontaneidad salvaje</a:t>
          </a:r>
          <a:endParaRPr lang="es-MX" dirty="0"/>
        </a:p>
      </dgm:t>
    </dgm:pt>
    <dgm:pt modelId="{361675E7-E754-44F8-A3CB-FBC62DE247D1}" type="parTrans" cxnId="{CE5AD96E-01FD-4D1D-B09F-B820EE2E3FC4}">
      <dgm:prSet/>
      <dgm:spPr/>
      <dgm:t>
        <a:bodyPr/>
        <a:lstStyle/>
        <a:p>
          <a:endParaRPr lang="es-MX"/>
        </a:p>
      </dgm:t>
    </dgm:pt>
    <dgm:pt modelId="{735B0C12-D702-4A31-B322-16315992BAD0}" type="sibTrans" cxnId="{CE5AD96E-01FD-4D1D-B09F-B820EE2E3FC4}">
      <dgm:prSet/>
      <dgm:spPr/>
      <dgm:t>
        <a:bodyPr/>
        <a:lstStyle/>
        <a:p>
          <a:endParaRPr lang="es-MX"/>
        </a:p>
      </dgm:t>
    </dgm:pt>
    <dgm:pt modelId="{D894675E-D856-4C36-8DCF-6A7DB6C6238A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concepto de que todo se podía cambiar o improvisar a gusto del celebrante, o a gusto del  servicio de preparación de la liturgia. </a:t>
          </a:r>
          <a:endParaRPr lang="es-MX" dirty="0"/>
        </a:p>
      </dgm:t>
    </dgm:pt>
    <dgm:pt modelId="{0D53431E-10D6-4142-A41A-F9B040050AE8}" type="parTrans" cxnId="{89F70354-418D-4F5A-964E-07335DCF2411}">
      <dgm:prSet/>
      <dgm:spPr/>
      <dgm:t>
        <a:bodyPr/>
        <a:lstStyle/>
        <a:p>
          <a:endParaRPr lang="es-MX"/>
        </a:p>
      </dgm:t>
    </dgm:pt>
    <dgm:pt modelId="{ACED1935-0DFE-4415-A3E0-751B2C0F2FFD}" type="sibTrans" cxnId="{89F70354-418D-4F5A-964E-07335DCF2411}">
      <dgm:prSet/>
      <dgm:spPr/>
      <dgm:t>
        <a:bodyPr/>
        <a:lstStyle/>
        <a:p>
          <a:endParaRPr lang="es-MX"/>
        </a:p>
      </dgm:t>
    </dgm:pt>
    <dgm:pt modelId="{BEE89F47-E4E1-493B-BEB2-991A344B36EE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10. Elitismo</a:t>
          </a:r>
        </a:p>
        <a:p>
          <a:r>
            <a:rPr lang="es-MX" dirty="0" smtClean="0"/>
            <a:t>. Las diferencias de clase.</a:t>
          </a:r>
          <a:endParaRPr lang="es-MX" dirty="0"/>
        </a:p>
      </dgm:t>
    </dgm:pt>
    <dgm:pt modelId="{4683DA4F-1780-4971-BA06-C80B226F0E28}" type="parTrans" cxnId="{1D5C8FD2-1FC5-4349-8916-208F9FFC193F}">
      <dgm:prSet/>
      <dgm:spPr/>
      <dgm:t>
        <a:bodyPr/>
        <a:lstStyle/>
        <a:p>
          <a:endParaRPr lang="es-MX"/>
        </a:p>
      </dgm:t>
    </dgm:pt>
    <dgm:pt modelId="{DF9DB9F8-835C-445F-92CB-4579FA45450A}" type="sibTrans" cxnId="{1D5C8FD2-1FC5-4349-8916-208F9FFC193F}">
      <dgm:prSet/>
      <dgm:spPr/>
      <dgm:t>
        <a:bodyPr/>
        <a:lstStyle/>
        <a:p>
          <a:endParaRPr lang="es-MX"/>
        </a:p>
      </dgm:t>
    </dgm:pt>
    <dgm:pt modelId="{6A60F19F-8330-4A25-A5ED-C077B844BA04}" type="pres">
      <dgm:prSet presAssocID="{FE684680-A1B6-4C6F-996C-836096E4660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E1807B1-A33C-47C4-817F-0807612DED7F}" type="pres">
      <dgm:prSet presAssocID="{EE59CC07-AE4D-4007-B5FE-8C60C234A860}" presName="comp" presStyleCnt="0"/>
      <dgm:spPr/>
    </dgm:pt>
    <dgm:pt modelId="{1D9E6120-57D9-4FB7-AFED-4CC24F693844}" type="pres">
      <dgm:prSet presAssocID="{EE59CC07-AE4D-4007-B5FE-8C60C234A860}" presName="box" presStyleLbl="node1" presStyleIdx="0" presStyleCnt="2"/>
      <dgm:spPr/>
      <dgm:t>
        <a:bodyPr/>
        <a:lstStyle/>
        <a:p>
          <a:endParaRPr lang="es-MX"/>
        </a:p>
      </dgm:t>
    </dgm:pt>
    <dgm:pt modelId="{BA7B303D-C5BF-42A4-AFE3-F8D4C0BF64BA}" type="pres">
      <dgm:prSet presAssocID="{EE59CC07-AE4D-4007-B5FE-8C60C234A860}" presName="img" presStyleLbl="fgImgPlace1" presStyleIdx="0" presStyleCnt="2" custScaleY="6300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1CFEC29-1E36-4A26-A7A0-B636A441E213}" type="pres">
      <dgm:prSet presAssocID="{EE59CC07-AE4D-4007-B5FE-8C60C234A86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A43BFC-7D38-44B9-8798-A39955B3AD35}" type="pres">
      <dgm:prSet presAssocID="{735B0C12-D702-4A31-B322-16315992BAD0}" presName="spacer" presStyleCnt="0"/>
      <dgm:spPr/>
    </dgm:pt>
    <dgm:pt modelId="{A6D7B4C3-FDB2-4A7F-9034-EF8E144D167F}" type="pres">
      <dgm:prSet presAssocID="{BEE89F47-E4E1-493B-BEB2-991A344B36EE}" presName="comp" presStyleCnt="0"/>
      <dgm:spPr/>
    </dgm:pt>
    <dgm:pt modelId="{F09211CA-6FD9-4559-9362-D67A517446E4}" type="pres">
      <dgm:prSet presAssocID="{BEE89F47-E4E1-493B-BEB2-991A344B36EE}" presName="box" presStyleLbl="node1" presStyleIdx="1" presStyleCnt="2"/>
      <dgm:spPr/>
      <dgm:t>
        <a:bodyPr/>
        <a:lstStyle/>
        <a:p>
          <a:endParaRPr lang="es-MX"/>
        </a:p>
      </dgm:t>
    </dgm:pt>
    <dgm:pt modelId="{B02CFF87-D497-4221-9754-3C89D07EA634}" type="pres">
      <dgm:prSet presAssocID="{BEE89F47-E4E1-493B-BEB2-991A344B36EE}" presName="img" presStyleLbl="fgImgPlace1" presStyleIdx="1" presStyleCnt="2" custScaleX="1162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3C90B4A-8E65-41C8-97A5-6F081FF02474}" type="pres">
      <dgm:prSet presAssocID="{BEE89F47-E4E1-493B-BEB2-991A344B36EE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942711B-0BA2-406B-AFED-4B1EE780C74B}" type="presOf" srcId="{EE59CC07-AE4D-4007-B5FE-8C60C234A860}" destId="{1D9E6120-57D9-4FB7-AFED-4CC24F693844}" srcOrd="0" destOrd="0" presId="urn:microsoft.com/office/officeart/2005/8/layout/vList4"/>
    <dgm:cxn modelId="{3130BDC6-DF95-4173-99D3-4E71738BEE54}" type="presOf" srcId="{EE59CC07-AE4D-4007-B5FE-8C60C234A860}" destId="{91CFEC29-1E36-4A26-A7A0-B636A441E213}" srcOrd="1" destOrd="0" presId="urn:microsoft.com/office/officeart/2005/8/layout/vList4"/>
    <dgm:cxn modelId="{AEEAFB6B-67DF-4998-904A-8C2AA3E68EF3}" type="presOf" srcId="{FE684680-A1B6-4C6F-996C-836096E46608}" destId="{6A60F19F-8330-4A25-A5ED-C077B844BA04}" srcOrd="0" destOrd="0" presId="urn:microsoft.com/office/officeart/2005/8/layout/vList4"/>
    <dgm:cxn modelId="{89F70354-418D-4F5A-964E-07335DCF2411}" srcId="{EE59CC07-AE4D-4007-B5FE-8C60C234A860}" destId="{D894675E-D856-4C36-8DCF-6A7DB6C6238A}" srcOrd="0" destOrd="0" parTransId="{0D53431E-10D6-4142-A41A-F9B040050AE8}" sibTransId="{ACED1935-0DFE-4415-A3E0-751B2C0F2FFD}"/>
    <dgm:cxn modelId="{A5AC4D47-5CC5-4B7C-8D0E-3D9367135B75}" type="presOf" srcId="{D894675E-D856-4C36-8DCF-6A7DB6C6238A}" destId="{91CFEC29-1E36-4A26-A7A0-B636A441E213}" srcOrd="1" destOrd="1" presId="urn:microsoft.com/office/officeart/2005/8/layout/vList4"/>
    <dgm:cxn modelId="{1D5C8FD2-1FC5-4349-8916-208F9FFC193F}" srcId="{FE684680-A1B6-4C6F-996C-836096E46608}" destId="{BEE89F47-E4E1-493B-BEB2-991A344B36EE}" srcOrd="1" destOrd="0" parTransId="{4683DA4F-1780-4971-BA06-C80B226F0E28}" sibTransId="{DF9DB9F8-835C-445F-92CB-4579FA45450A}"/>
    <dgm:cxn modelId="{BD27E5F1-3FE1-406F-9C47-50725EA36D7A}" type="presOf" srcId="{D894675E-D856-4C36-8DCF-6A7DB6C6238A}" destId="{1D9E6120-57D9-4FB7-AFED-4CC24F693844}" srcOrd="0" destOrd="1" presId="urn:microsoft.com/office/officeart/2005/8/layout/vList4"/>
    <dgm:cxn modelId="{16B981BA-E0E0-40C5-97B0-40C311B1D79A}" type="presOf" srcId="{BEE89F47-E4E1-493B-BEB2-991A344B36EE}" destId="{F09211CA-6FD9-4559-9362-D67A517446E4}" srcOrd="0" destOrd="0" presId="urn:microsoft.com/office/officeart/2005/8/layout/vList4"/>
    <dgm:cxn modelId="{CE5AD96E-01FD-4D1D-B09F-B820EE2E3FC4}" srcId="{FE684680-A1B6-4C6F-996C-836096E46608}" destId="{EE59CC07-AE4D-4007-B5FE-8C60C234A860}" srcOrd="0" destOrd="0" parTransId="{361675E7-E754-44F8-A3CB-FBC62DE247D1}" sibTransId="{735B0C12-D702-4A31-B322-16315992BAD0}"/>
    <dgm:cxn modelId="{1DD496E7-9697-4B1C-976A-6CF0075E7033}" type="presOf" srcId="{BEE89F47-E4E1-493B-BEB2-991A344B36EE}" destId="{53C90B4A-8E65-41C8-97A5-6F081FF02474}" srcOrd="1" destOrd="0" presId="urn:microsoft.com/office/officeart/2005/8/layout/vList4"/>
    <dgm:cxn modelId="{94B08748-8410-4BBE-BFC0-1976AC23F4A7}" type="presParOf" srcId="{6A60F19F-8330-4A25-A5ED-C077B844BA04}" destId="{5E1807B1-A33C-47C4-817F-0807612DED7F}" srcOrd="0" destOrd="0" presId="urn:microsoft.com/office/officeart/2005/8/layout/vList4"/>
    <dgm:cxn modelId="{1734262A-16C0-4C12-84D7-A2C41A90C949}" type="presParOf" srcId="{5E1807B1-A33C-47C4-817F-0807612DED7F}" destId="{1D9E6120-57D9-4FB7-AFED-4CC24F693844}" srcOrd="0" destOrd="0" presId="urn:microsoft.com/office/officeart/2005/8/layout/vList4"/>
    <dgm:cxn modelId="{9F586623-0B94-42BA-99CD-A62F132E8945}" type="presParOf" srcId="{5E1807B1-A33C-47C4-817F-0807612DED7F}" destId="{BA7B303D-C5BF-42A4-AFE3-F8D4C0BF64BA}" srcOrd="1" destOrd="0" presId="urn:microsoft.com/office/officeart/2005/8/layout/vList4"/>
    <dgm:cxn modelId="{0E3B89A1-0B88-4FB6-B2D6-54C29193CE28}" type="presParOf" srcId="{5E1807B1-A33C-47C4-817F-0807612DED7F}" destId="{91CFEC29-1E36-4A26-A7A0-B636A441E213}" srcOrd="2" destOrd="0" presId="urn:microsoft.com/office/officeart/2005/8/layout/vList4"/>
    <dgm:cxn modelId="{694CFC0D-F4DF-4118-941C-94BA324A705C}" type="presParOf" srcId="{6A60F19F-8330-4A25-A5ED-C077B844BA04}" destId="{A6A43BFC-7D38-44B9-8798-A39955B3AD35}" srcOrd="1" destOrd="0" presId="urn:microsoft.com/office/officeart/2005/8/layout/vList4"/>
    <dgm:cxn modelId="{A75A735A-605B-45D7-88A7-954611C55A4E}" type="presParOf" srcId="{6A60F19F-8330-4A25-A5ED-C077B844BA04}" destId="{A6D7B4C3-FDB2-4A7F-9034-EF8E144D167F}" srcOrd="2" destOrd="0" presId="urn:microsoft.com/office/officeart/2005/8/layout/vList4"/>
    <dgm:cxn modelId="{55E5BF57-2FF5-4D4C-A44A-B9D98F6E50AE}" type="presParOf" srcId="{A6D7B4C3-FDB2-4A7F-9034-EF8E144D167F}" destId="{F09211CA-6FD9-4559-9362-D67A517446E4}" srcOrd="0" destOrd="0" presId="urn:microsoft.com/office/officeart/2005/8/layout/vList4"/>
    <dgm:cxn modelId="{CDCD5644-B1FB-4354-AEA8-CF734F6A2AC8}" type="presParOf" srcId="{A6D7B4C3-FDB2-4A7F-9034-EF8E144D167F}" destId="{B02CFF87-D497-4221-9754-3C89D07EA634}" srcOrd="1" destOrd="0" presId="urn:microsoft.com/office/officeart/2005/8/layout/vList4"/>
    <dgm:cxn modelId="{1A7AA3AE-7000-40AE-8079-FBA3DC6A33C3}" type="presParOf" srcId="{A6D7B4C3-FDB2-4A7F-9034-EF8E144D167F}" destId="{53C90B4A-8E65-41C8-97A5-6F081FF024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46FFC-23BB-4DE8-AE3A-34C93EEBBF9D}">
      <dsp:nvSpPr>
        <dsp:cNvPr id="0" name=""/>
        <dsp:cNvSpPr/>
      </dsp:nvSpPr>
      <dsp:spPr>
        <a:xfrm rot="16200000">
          <a:off x="708" y="156574"/>
          <a:ext cx="3750850" cy="3750850"/>
        </a:xfrm>
        <a:prstGeom prst="downArrow">
          <a:avLst>
            <a:gd name="adj1" fmla="val 50000"/>
            <a:gd name="adj2" fmla="val 35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800" kern="1200" dirty="0" smtClean="0"/>
            <a:t>Antes </a:t>
          </a:r>
          <a:endParaRPr lang="es-MX" sz="4800" kern="1200" dirty="0"/>
        </a:p>
      </dsp:txBody>
      <dsp:txXfrm rot="5400000">
        <a:off x="708" y="1094286"/>
        <a:ext cx="3094451" cy="1875425"/>
      </dsp:txXfrm>
    </dsp:sp>
    <dsp:sp modelId="{5E01274F-0342-4CBA-8EB9-5EBB8D8587B1}">
      <dsp:nvSpPr>
        <dsp:cNvPr id="0" name=""/>
        <dsp:cNvSpPr/>
      </dsp:nvSpPr>
      <dsp:spPr>
        <a:xfrm rot="5400000">
          <a:off x="3953296" y="156574"/>
          <a:ext cx="3750850" cy="3750850"/>
        </a:xfrm>
        <a:prstGeom prst="downArrow">
          <a:avLst>
            <a:gd name="adj1" fmla="val 50000"/>
            <a:gd name="adj2" fmla="val 35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712" tIns="362712" rIns="362712" bIns="362712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100" kern="1200" dirty="0" smtClean="0"/>
            <a:t>Después</a:t>
          </a:r>
          <a:endParaRPr lang="es-MX" sz="5100" kern="1200" dirty="0"/>
        </a:p>
      </dsp:txBody>
      <dsp:txXfrm rot="-5400000">
        <a:off x="4609695" y="1094287"/>
        <a:ext cx="3094451" cy="18754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1. Acercar la acción litúrgica a los fieles.</a:t>
          </a:r>
          <a:endParaRPr lang="es-MX" sz="65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331231" y="1368147"/>
          <a:ext cx="2045036" cy="2592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3. Unidad y relieve a la acción . SC 57</a:t>
          </a:r>
          <a:endParaRPr lang="es-MX" sz="65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360045" y="532859"/>
          <a:ext cx="1987410" cy="42628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 4. Fomentar el         canto de la  asamblea. SC 114</a:t>
          </a:r>
          <a:endParaRPr lang="es-MX" sz="65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288028" y="1080126"/>
          <a:ext cx="2131444" cy="31683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5. Fomentar los ministerios, sin exclusividad. SC 29</a:t>
          </a:r>
          <a:endParaRPr lang="es-MX" sz="65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360036" y="1080126"/>
          <a:ext cx="1987426" cy="31683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6. Cuidar la estética en los templos. SC 34</a:t>
          </a:r>
          <a:endParaRPr lang="es-MX" sz="65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532859" y="1368147"/>
          <a:ext cx="1641782" cy="2592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900" kern="1200" dirty="0" smtClean="0">
              <a:solidFill>
                <a:srgbClr val="C00000"/>
              </a:solidFill>
            </a:rPr>
            <a:t>7. Que se utilice todo lo que embellezca y haga significativa  y comunicativa la liturgia </a:t>
          </a:r>
        </a:p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9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360036" y="1008105"/>
          <a:ext cx="1987426" cy="33123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solidFill>
          <a:srgbClr val="FF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100" kern="1200" dirty="0" smtClean="0">
              <a:solidFill>
                <a:srgbClr val="C00000"/>
              </a:solidFill>
            </a:rPr>
            <a:t>9. Articular mejor la comunión dentro de la Eucaristía. SC 55</a:t>
          </a:r>
          <a:endParaRPr lang="es-MX" sz="6100" kern="1200" dirty="0">
            <a:solidFill>
              <a:srgbClr val="C00000"/>
            </a:solidFill>
          </a:endParaRPr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532859" y="1440169"/>
          <a:ext cx="1641782" cy="24482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800" kern="1200" dirty="0" smtClean="0"/>
            <a:t>10. Insistir en las disposiciones interiores al participar en la celebración. SC 11, 14, 21, 59, 90</a:t>
          </a:r>
          <a:endParaRPr lang="es-MX" sz="58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360045" y="1080126"/>
          <a:ext cx="1987410" cy="31683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b="1" kern="1200" dirty="0" smtClean="0">
              <a:solidFill>
                <a:srgbClr val="C00000"/>
              </a:solidFill>
            </a:rPr>
            <a:t>12. </a:t>
          </a:r>
          <a:r>
            <a:rPr lang="es-MX" sz="6500" b="1" kern="1200" dirty="0" err="1" smtClean="0">
              <a:solidFill>
                <a:srgbClr val="C00000"/>
              </a:solidFill>
            </a:rPr>
            <a:t>Inculturar</a:t>
          </a:r>
          <a:r>
            <a:rPr lang="es-MX" sz="6500" b="1" kern="1200" dirty="0" smtClean="0">
              <a:solidFill>
                <a:srgbClr val="C00000"/>
              </a:solidFill>
            </a:rPr>
            <a:t> la liturgia. SC 37-40, 63b</a:t>
          </a:r>
          <a:endParaRPr lang="es-MX" sz="6500" b="1" kern="1200" dirty="0">
            <a:solidFill>
              <a:srgbClr val="C00000"/>
            </a:solidFill>
          </a:endParaRPr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288028" y="1296148"/>
          <a:ext cx="2131444" cy="27362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b="1" kern="1200" dirty="0" smtClean="0">
              <a:solidFill>
                <a:srgbClr val="C00000"/>
              </a:solidFill>
            </a:rPr>
            <a:t>13. Eliminar las diferencias de categoría social. SC 32</a:t>
          </a:r>
          <a:endParaRPr lang="es-MX" sz="6500" b="1" kern="1200" dirty="0">
            <a:solidFill>
              <a:srgbClr val="C00000"/>
            </a:solidFill>
          </a:endParaRPr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331240" y="1512169"/>
          <a:ext cx="2045020" cy="23042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FC5C7-D8D4-4BDF-8CC3-17F685F889B1}">
      <dsp:nvSpPr>
        <dsp:cNvPr id="0" name=""/>
        <dsp:cNvSpPr/>
      </dsp:nvSpPr>
      <dsp:spPr>
        <a:xfrm rot="5400000">
          <a:off x="792086" y="1200150"/>
          <a:ext cx="1869290" cy="22562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A1519-820D-48F1-8CC9-810ECD2B03C7}">
      <dsp:nvSpPr>
        <dsp:cNvPr id="0" name=""/>
        <dsp:cNvSpPr/>
      </dsp:nvSpPr>
      <dsp:spPr>
        <a:xfrm>
          <a:off x="1219899" y="3914"/>
          <a:ext cx="2506919" cy="1504151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Secularización</a:t>
          </a:r>
          <a:endParaRPr lang="es-MX" sz="2300" kern="1200" dirty="0"/>
        </a:p>
      </dsp:txBody>
      <dsp:txXfrm>
        <a:off x="1263954" y="47969"/>
        <a:ext cx="2418809" cy="1416041"/>
      </dsp:txXfrm>
    </dsp:sp>
    <dsp:sp modelId="{6EC9280E-08AF-40AA-8C3E-DDB861E32A83}">
      <dsp:nvSpPr>
        <dsp:cNvPr id="0" name=""/>
        <dsp:cNvSpPr/>
      </dsp:nvSpPr>
      <dsp:spPr>
        <a:xfrm rot="5400000">
          <a:off x="792086" y="3080340"/>
          <a:ext cx="1869290" cy="22562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8ECE6-3AB8-4B77-BA55-3E5D9E05BCA9}">
      <dsp:nvSpPr>
        <dsp:cNvPr id="0" name=""/>
        <dsp:cNvSpPr/>
      </dsp:nvSpPr>
      <dsp:spPr>
        <a:xfrm>
          <a:off x="1219899" y="1884104"/>
          <a:ext cx="2506919" cy="1504151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Democratización</a:t>
          </a:r>
          <a:endParaRPr lang="es-MX" sz="2300" kern="1200" dirty="0"/>
        </a:p>
      </dsp:txBody>
      <dsp:txXfrm>
        <a:off x="1263954" y="1928159"/>
        <a:ext cx="2418809" cy="1416041"/>
      </dsp:txXfrm>
    </dsp:sp>
    <dsp:sp modelId="{5DC10522-E8D7-481A-93E7-CB6A2F3A40F7}">
      <dsp:nvSpPr>
        <dsp:cNvPr id="0" name=""/>
        <dsp:cNvSpPr/>
      </dsp:nvSpPr>
      <dsp:spPr>
        <a:xfrm>
          <a:off x="1732181" y="4020434"/>
          <a:ext cx="3323304" cy="22562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95BF9-E80A-498E-9F92-09241BB2DB6E}">
      <dsp:nvSpPr>
        <dsp:cNvPr id="0" name=""/>
        <dsp:cNvSpPr/>
      </dsp:nvSpPr>
      <dsp:spPr>
        <a:xfrm>
          <a:off x="1219899" y="3764293"/>
          <a:ext cx="2506919" cy="150415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Desacralizar</a:t>
          </a:r>
          <a:endParaRPr lang="es-MX" sz="2300" kern="1200" dirty="0"/>
        </a:p>
      </dsp:txBody>
      <dsp:txXfrm>
        <a:off x="1263954" y="3808348"/>
        <a:ext cx="2418809" cy="1416041"/>
      </dsp:txXfrm>
    </dsp:sp>
    <dsp:sp modelId="{AEFC3103-6AD5-4754-87E7-0833AF75A6A7}">
      <dsp:nvSpPr>
        <dsp:cNvPr id="0" name=""/>
        <dsp:cNvSpPr/>
      </dsp:nvSpPr>
      <dsp:spPr>
        <a:xfrm rot="16200000">
          <a:off x="4126289" y="3080340"/>
          <a:ext cx="1869290" cy="22562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1D0C0-1B93-44E3-9EB1-CF0137EBD83F}">
      <dsp:nvSpPr>
        <dsp:cNvPr id="0" name=""/>
        <dsp:cNvSpPr/>
      </dsp:nvSpPr>
      <dsp:spPr>
        <a:xfrm>
          <a:off x="4554101" y="3764293"/>
          <a:ext cx="2506919" cy="1504151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Verbalismo</a:t>
          </a:r>
          <a:endParaRPr lang="es-MX" sz="2300" kern="1200" dirty="0"/>
        </a:p>
      </dsp:txBody>
      <dsp:txXfrm>
        <a:off x="4598156" y="3808348"/>
        <a:ext cx="2418809" cy="1416041"/>
      </dsp:txXfrm>
    </dsp:sp>
    <dsp:sp modelId="{036D3601-631C-472E-8D32-6AEF00B76329}">
      <dsp:nvSpPr>
        <dsp:cNvPr id="0" name=""/>
        <dsp:cNvSpPr/>
      </dsp:nvSpPr>
      <dsp:spPr>
        <a:xfrm rot="16200000">
          <a:off x="4126289" y="1200150"/>
          <a:ext cx="1869290" cy="22562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557E4-27A5-4D4B-B020-801083B0B290}">
      <dsp:nvSpPr>
        <dsp:cNvPr id="0" name=""/>
        <dsp:cNvSpPr/>
      </dsp:nvSpPr>
      <dsp:spPr>
        <a:xfrm>
          <a:off x="4554101" y="1884104"/>
          <a:ext cx="2506919" cy="1504151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Elitismo</a:t>
          </a:r>
          <a:endParaRPr lang="es-MX" sz="2300" kern="1200" dirty="0"/>
        </a:p>
      </dsp:txBody>
      <dsp:txXfrm>
        <a:off x="4598156" y="1928159"/>
        <a:ext cx="2418809" cy="1416041"/>
      </dsp:txXfrm>
    </dsp:sp>
    <dsp:sp modelId="{226814C9-6179-49D4-8C26-F3D0F240BB91}">
      <dsp:nvSpPr>
        <dsp:cNvPr id="0" name=""/>
        <dsp:cNvSpPr/>
      </dsp:nvSpPr>
      <dsp:spPr>
        <a:xfrm>
          <a:off x="4554101" y="3914"/>
          <a:ext cx="2506919" cy="150415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Concilio</a:t>
          </a:r>
          <a:endParaRPr lang="es-MX" sz="2300" kern="1200" dirty="0"/>
        </a:p>
      </dsp:txBody>
      <dsp:txXfrm>
        <a:off x="4598156" y="47969"/>
        <a:ext cx="2418809" cy="141604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B08FA-32DA-4298-BB61-2AB8C9995AC0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A03F2-E1AC-4124-A7B5-C099F006B5D5}">
      <dsp:nvSpPr>
        <dsp:cNvPr id="0" name=""/>
        <dsp:cNvSpPr/>
      </dsp:nvSpPr>
      <dsp:spPr>
        <a:xfrm>
          <a:off x="860" y="1219199"/>
          <a:ext cx="1958996" cy="162560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PERTENECE</a:t>
          </a:r>
          <a:endParaRPr lang="es-MX" sz="2100" kern="1200" dirty="0"/>
        </a:p>
      </dsp:txBody>
      <dsp:txXfrm>
        <a:off x="80215" y="1298554"/>
        <a:ext cx="1800286" cy="1466890"/>
      </dsp:txXfrm>
    </dsp:sp>
    <dsp:sp modelId="{F2151729-275A-494E-90FE-6B6FC4EEF60E}">
      <dsp:nvSpPr>
        <dsp:cNvPr id="0" name=""/>
        <dsp:cNvSpPr/>
      </dsp:nvSpPr>
      <dsp:spPr>
        <a:xfrm>
          <a:off x="2068501" y="1219199"/>
          <a:ext cx="1958996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MANIFIESTA</a:t>
          </a:r>
          <a:endParaRPr lang="es-MX" sz="2100" kern="1200" dirty="0"/>
        </a:p>
      </dsp:txBody>
      <dsp:txXfrm>
        <a:off x="2147856" y="1298554"/>
        <a:ext cx="1800286" cy="1466890"/>
      </dsp:txXfrm>
    </dsp:sp>
    <dsp:sp modelId="{37039BAD-C47B-4C00-B33F-7D6377F90554}">
      <dsp:nvSpPr>
        <dsp:cNvPr id="0" name=""/>
        <dsp:cNvSpPr/>
      </dsp:nvSpPr>
      <dsp:spPr>
        <a:xfrm>
          <a:off x="4136142" y="1219199"/>
          <a:ext cx="1958996" cy="162560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IMPLICA</a:t>
          </a:r>
          <a:endParaRPr lang="es-MX" sz="2100" kern="1200" dirty="0"/>
        </a:p>
      </dsp:txBody>
      <dsp:txXfrm>
        <a:off x="4215497" y="1298554"/>
        <a:ext cx="1800286" cy="146689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solidFill>
          <a:srgbClr val="C96F0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16. Rescatar la oración de los fieles en las celebraciones. SC 53</a:t>
          </a:r>
          <a:endParaRPr lang="es-MX" sz="65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360036" y="1440169"/>
          <a:ext cx="1987426" cy="24482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>
              <a:solidFill>
                <a:srgbClr val="C00000"/>
              </a:solidFill>
            </a:rPr>
            <a:t>17. Se tenga iniciación cristiana de adultos.SC 64, 71, 74</a:t>
          </a:r>
          <a:endParaRPr lang="es-MX" sz="6500" kern="1200" dirty="0">
            <a:solidFill>
              <a:srgbClr val="C00000"/>
            </a:solidFill>
          </a:endParaRPr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403240" y="936105"/>
          <a:ext cx="1901019" cy="34563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18. Revisar y editar los rituales de los sacramentos. SC 62</a:t>
          </a:r>
          <a:endParaRPr lang="es-MX" sz="65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360036" y="1224126"/>
          <a:ext cx="1987426" cy="28803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19. Renovar la Liturgia de las Horas.SC 88, 90, 94 </a:t>
          </a:r>
          <a:endParaRPr lang="es-MX" sz="65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360036" y="1368147"/>
          <a:ext cx="1987426" cy="2592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53B7-AC66-4F03-A740-48535E9E5E9A}">
      <dsp:nvSpPr>
        <dsp:cNvPr id="0" name=""/>
        <dsp:cNvSpPr/>
      </dsp:nvSpPr>
      <dsp:spPr>
        <a:xfrm>
          <a:off x="0" y="0"/>
          <a:ext cx="8208912" cy="532859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20. Resaltar el simbolismo y la Palabra en los sacramentos. SC 59</a:t>
          </a:r>
          <a:endParaRPr lang="es-MX" sz="6500" kern="1200" dirty="0"/>
        </a:p>
      </dsp:txBody>
      <dsp:txXfrm>
        <a:off x="2174641" y="0"/>
        <a:ext cx="6034270" cy="5328591"/>
      </dsp:txXfrm>
    </dsp:sp>
    <dsp:sp modelId="{171D7EB7-AF35-4295-B55F-AD8929ABAA85}">
      <dsp:nvSpPr>
        <dsp:cNvPr id="0" name=""/>
        <dsp:cNvSpPr/>
      </dsp:nvSpPr>
      <dsp:spPr>
        <a:xfrm>
          <a:off x="432045" y="1152126"/>
          <a:ext cx="1843409" cy="30243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48ED4-EA54-43C6-ABAE-068985ED1439}">
      <dsp:nvSpPr>
        <dsp:cNvPr id="0" name=""/>
        <dsp:cNvSpPr/>
      </dsp:nvSpPr>
      <dsp:spPr>
        <a:xfrm rot="5400000">
          <a:off x="393888" y="1811261"/>
          <a:ext cx="1463465" cy="166610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A1E22-C410-48E8-B70C-BC8FC6D52E56}">
      <dsp:nvSpPr>
        <dsp:cNvPr id="0" name=""/>
        <dsp:cNvSpPr/>
      </dsp:nvSpPr>
      <dsp:spPr>
        <a:xfrm>
          <a:off x="6159" y="188980"/>
          <a:ext cx="2463614" cy="1724450"/>
        </a:xfrm>
        <a:prstGeom prst="roundRect">
          <a:avLst>
            <a:gd name="adj" fmla="val 166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ANUNCIA</a:t>
          </a:r>
          <a:endParaRPr lang="es-MX" sz="2900" kern="1200" dirty="0"/>
        </a:p>
      </dsp:txBody>
      <dsp:txXfrm>
        <a:off x="90355" y="273176"/>
        <a:ext cx="2295222" cy="1556058"/>
      </dsp:txXfrm>
    </dsp:sp>
    <dsp:sp modelId="{A27987E5-4DAF-4DB0-830D-4FF6C8C35395}">
      <dsp:nvSpPr>
        <dsp:cNvPr id="0" name=""/>
        <dsp:cNvSpPr/>
      </dsp:nvSpPr>
      <dsp:spPr>
        <a:xfrm>
          <a:off x="2469773" y="353445"/>
          <a:ext cx="1791798" cy="139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100" kern="1200" dirty="0" smtClean="0"/>
            <a:t>PALABRA</a:t>
          </a:r>
          <a:endParaRPr lang="es-MX" sz="2100" kern="1200" dirty="0"/>
        </a:p>
      </dsp:txBody>
      <dsp:txXfrm>
        <a:off x="2469773" y="353445"/>
        <a:ext cx="1791798" cy="1393776"/>
      </dsp:txXfrm>
    </dsp:sp>
    <dsp:sp modelId="{550965ED-E053-42EF-8A34-28DCA736D7E2}">
      <dsp:nvSpPr>
        <dsp:cNvPr id="0" name=""/>
        <dsp:cNvSpPr/>
      </dsp:nvSpPr>
      <dsp:spPr>
        <a:xfrm rot="5400000">
          <a:off x="2436487" y="3748387"/>
          <a:ext cx="1463465" cy="166610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3B3E8-2ECD-4CC1-8FBE-A30127EA8FDA}">
      <dsp:nvSpPr>
        <dsp:cNvPr id="0" name=""/>
        <dsp:cNvSpPr/>
      </dsp:nvSpPr>
      <dsp:spPr>
        <a:xfrm>
          <a:off x="2048757" y="2126106"/>
          <a:ext cx="2463614" cy="1724450"/>
        </a:xfrm>
        <a:prstGeom prst="roundRect">
          <a:avLst>
            <a:gd name="adj" fmla="val 1667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REALIZA</a:t>
          </a:r>
          <a:endParaRPr lang="es-MX" sz="2900" kern="1200" dirty="0"/>
        </a:p>
      </dsp:txBody>
      <dsp:txXfrm>
        <a:off x="2132953" y="2210302"/>
        <a:ext cx="2295222" cy="1556058"/>
      </dsp:txXfrm>
    </dsp:sp>
    <dsp:sp modelId="{D6ED5B2A-F9A0-48EC-AD96-1ACCD4C7DD97}">
      <dsp:nvSpPr>
        <dsp:cNvPr id="0" name=""/>
        <dsp:cNvSpPr/>
      </dsp:nvSpPr>
      <dsp:spPr>
        <a:xfrm>
          <a:off x="4512372" y="2290572"/>
          <a:ext cx="1791798" cy="139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100" kern="1200" dirty="0" smtClean="0"/>
            <a:t>ACCIONES Y SIGNOS</a:t>
          </a:r>
          <a:endParaRPr lang="es-MX" sz="2100" kern="1200" dirty="0"/>
        </a:p>
      </dsp:txBody>
      <dsp:txXfrm>
        <a:off x="4512372" y="2290572"/>
        <a:ext cx="1791798" cy="1393776"/>
      </dsp:txXfrm>
    </dsp:sp>
    <dsp:sp modelId="{5C86BFCD-BB8D-4089-BC64-756EC8DC263E}">
      <dsp:nvSpPr>
        <dsp:cNvPr id="0" name=""/>
        <dsp:cNvSpPr/>
      </dsp:nvSpPr>
      <dsp:spPr>
        <a:xfrm>
          <a:off x="4091355" y="4063233"/>
          <a:ext cx="2463614" cy="172445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OBRA DE SALVACIÓN</a:t>
          </a:r>
          <a:endParaRPr lang="es-MX" sz="2900" kern="1200" dirty="0"/>
        </a:p>
      </dsp:txBody>
      <dsp:txXfrm>
        <a:off x="4175551" y="4147429"/>
        <a:ext cx="2295222" cy="1556058"/>
      </dsp:txXfrm>
    </dsp:sp>
    <dsp:sp modelId="{993AB22B-620A-4FBB-8DD3-234BBDC7B4C7}">
      <dsp:nvSpPr>
        <dsp:cNvPr id="0" name=""/>
        <dsp:cNvSpPr/>
      </dsp:nvSpPr>
      <dsp:spPr>
        <a:xfrm>
          <a:off x="6554970" y="4227699"/>
          <a:ext cx="1791798" cy="1393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 smtClean="0"/>
            <a:t>MISTERIO PASCUAL</a:t>
          </a:r>
          <a:endParaRPr lang="es-MX" sz="2200" kern="1200" dirty="0"/>
        </a:p>
      </dsp:txBody>
      <dsp:txXfrm>
        <a:off x="6554970" y="4227699"/>
        <a:ext cx="1791798" cy="139377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2823A-AF90-4072-8EE9-B707DC0FD3BB}">
      <dsp:nvSpPr>
        <dsp:cNvPr id="0" name=""/>
        <dsp:cNvSpPr/>
      </dsp:nvSpPr>
      <dsp:spPr>
        <a:xfrm>
          <a:off x="0" y="0"/>
          <a:ext cx="6096000" cy="11679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b="1" kern="1200" dirty="0" smtClean="0">
              <a:solidFill>
                <a:srgbClr val="C00000"/>
              </a:solidFill>
            </a:rPr>
            <a:t>CLAVES PARA SU DEFINICIÓN</a:t>
          </a:r>
          <a:endParaRPr lang="es-MX" sz="2500" b="1" kern="1200" dirty="0">
            <a:solidFill>
              <a:srgbClr val="C0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b="1" kern="1200" dirty="0" smtClean="0">
              <a:solidFill>
                <a:srgbClr val="C00000"/>
              </a:solidFill>
            </a:rPr>
            <a:t>Doctrina del Vaticano II</a:t>
          </a:r>
          <a:endParaRPr lang="es-MX" sz="2400" b="1" kern="1200" dirty="0">
            <a:solidFill>
              <a:srgbClr val="C00000"/>
            </a:solidFill>
          </a:endParaRPr>
        </a:p>
      </dsp:txBody>
      <dsp:txXfrm>
        <a:off x="1335990" y="0"/>
        <a:ext cx="4760009" cy="1167904"/>
      </dsp:txXfrm>
    </dsp:sp>
    <dsp:sp modelId="{1CD790AB-E12D-4DCD-832C-5AB06BE79C2F}">
      <dsp:nvSpPr>
        <dsp:cNvPr id="0" name=""/>
        <dsp:cNvSpPr/>
      </dsp:nvSpPr>
      <dsp:spPr>
        <a:xfrm>
          <a:off x="116790" y="116790"/>
          <a:ext cx="1219200" cy="9343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34F52-0DE3-48C3-94B4-3DD66BB518A6}">
      <dsp:nvSpPr>
        <dsp:cNvPr id="0" name=""/>
        <dsp:cNvSpPr/>
      </dsp:nvSpPr>
      <dsp:spPr>
        <a:xfrm>
          <a:off x="3026789" y="-111578"/>
          <a:ext cx="2371357" cy="15340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1</a:t>
          </a:r>
          <a:r>
            <a:rPr lang="es-MX" sz="1800" kern="1200" dirty="0" smtClean="0"/>
            <a:t>. Liturgia en clave Historia y Economía de salvación</a:t>
          </a:r>
          <a:endParaRPr lang="es-MX" sz="1800" kern="1200" dirty="0"/>
        </a:p>
      </dsp:txBody>
      <dsp:txXfrm>
        <a:off x="3101676" y="-36691"/>
        <a:ext cx="2221583" cy="1384290"/>
      </dsp:txXfrm>
    </dsp:sp>
    <dsp:sp modelId="{7CD943FE-B142-436B-BDCB-E1206A93D265}">
      <dsp:nvSpPr>
        <dsp:cNvPr id="0" name=""/>
        <dsp:cNvSpPr/>
      </dsp:nvSpPr>
      <dsp:spPr>
        <a:xfrm>
          <a:off x="2952314" y="991547"/>
          <a:ext cx="4297990" cy="4297990"/>
        </a:xfrm>
        <a:custGeom>
          <a:avLst/>
          <a:gdLst/>
          <a:ahLst/>
          <a:cxnLst/>
          <a:rect l="0" t="0" r="0" b="0"/>
          <a:pathLst>
            <a:path>
              <a:moveTo>
                <a:pt x="2457844" y="22309"/>
              </a:moveTo>
              <a:arcTo wR="2148995" hR="2148995" stAng="16695782" swAng="19288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1F58D0-3162-4298-9A4C-823B0C639058}">
      <dsp:nvSpPr>
        <dsp:cNvPr id="0" name=""/>
        <dsp:cNvSpPr/>
      </dsp:nvSpPr>
      <dsp:spPr>
        <a:xfrm>
          <a:off x="5904652" y="1512164"/>
          <a:ext cx="1655779" cy="10762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200" kern="1200" dirty="0" smtClean="0"/>
            <a:t>2</a:t>
          </a:r>
          <a:r>
            <a:rPr lang="es-MX" sz="1800" kern="1200" dirty="0" smtClean="0"/>
            <a:t>.  Misterio Pascual de Cristo</a:t>
          </a:r>
        </a:p>
      </dsp:txBody>
      <dsp:txXfrm>
        <a:off x="5957190" y="1564702"/>
        <a:ext cx="1550703" cy="971180"/>
      </dsp:txXfrm>
    </dsp:sp>
    <dsp:sp modelId="{C67558B4-3042-43EB-865F-EF4A411474D6}">
      <dsp:nvSpPr>
        <dsp:cNvPr id="0" name=""/>
        <dsp:cNvSpPr/>
      </dsp:nvSpPr>
      <dsp:spPr>
        <a:xfrm>
          <a:off x="2638947" y="-217458"/>
          <a:ext cx="4297990" cy="4297990"/>
        </a:xfrm>
        <a:custGeom>
          <a:avLst/>
          <a:gdLst/>
          <a:ahLst/>
          <a:cxnLst/>
          <a:rect l="0" t="0" r="0" b="0"/>
          <a:pathLst>
            <a:path>
              <a:moveTo>
                <a:pt x="4191684" y="2816529"/>
              </a:moveTo>
              <a:arcTo wR="2148995" hR="2148995" stAng="1085818" swAng="177588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49BFF8-5FD0-4BD4-845C-642819F5D756}">
      <dsp:nvSpPr>
        <dsp:cNvPr id="0" name=""/>
        <dsp:cNvSpPr/>
      </dsp:nvSpPr>
      <dsp:spPr>
        <a:xfrm>
          <a:off x="5112560" y="3528387"/>
          <a:ext cx="1655779" cy="10762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kern="1200" dirty="0" smtClean="0"/>
            <a:t>3. Liturgia e Iglesia</a:t>
          </a:r>
        </a:p>
        <a:p>
          <a:pPr lvl="0" algn="ctr">
            <a:spcBef>
              <a:spcPct val="0"/>
            </a:spcBef>
          </a:pPr>
          <a:endParaRPr lang="es-MX" sz="1700" kern="1200" dirty="0"/>
        </a:p>
      </dsp:txBody>
      <dsp:txXfrm>
        <a:off x="5165098" y="3580925"/>
        <a:ext cx="1550703" cy="971180"/>
      </dsp:txXfrm>
    </dsp:sp>
    <dsp:sp modelId="{C82E1B87-81CA-4825-90F3-7EC16758D415}">
      <dsp:nvSpPr>
        <dsp:cNvPr id="0" name=""/>
        <dsp:cNvSpPr/>
      </dsp:nvSpPr>
      <dsp:spPr>
        <a:xfrm>
          <a:off x="2046313" y="655605"/>
          <a:ext cx="4297990" cy="4297990"/>
        </a:xfrm>
        <a:custGeom>
          <a:avLst/>
          <a:gdLst/>
          <a:ahLst/>
          <a:cxnLst/>
          <a:rect l="0" t="0" r="0" b="0"/>
          <a:pathLst>
            <a:path>
              <a:moveTo>
                <a:pt x="3312832" y="3955556"/>
              </a:moveTo>
              <a:arcTo wR="2148995" hR="2148995" stAng="3432554" swAng="19042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DB4362-2743-45EB-B7E9-0AFC1E9C63CB}">
      <dsp:nvSpPr>
        <dsp:cNvPr id="0" name=""/>
        <dsp:cNvSpPr/>
      </dsp:nvSpPr>
      <dsp:spPr>
        <a:xfrm>
          <a:off x="1675818" y="3988858"/>
          <a:ext cx="2547003" cy="11083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4. Doble participación en el Sacerdocio</a:t>
          </a:r>
          <a:endParaRPr lang="es-MX" sz="1800" kern="1200" dirty="0"/>
        </a:p>
      </dsp:txBody>
      <dsp:txXfrm>
        <a:off x="1729922" y="4042962"/>
        <a:ext cx="2438795" cy="1000121"/>
      </dsp:txXfrm>
    </dsp:sp>
    <dsp:sp modelId="{DE5D665E-01B7-4196-9C24-7757D58F2BA4}">
      <dsp:nvSpPr>
        <dsp:cNvPr id="0" name=""/>
        <dsp:cNvSpPr/>
      </dsp:nvSpPr>
      <dsp:spPr>
        <a:xfrm>
          <a:off x="2063472" y="655453"/>
          <a:ext cx="4297990" cy="4297990"/>
        </a:xfrm>
        <a:custGeom>
          <a:avLst/>
          <a:gdLst/>
          <a:ahLst/>
          <a:cxnLst/>
          <a:rect l="0" t="0" r="0" b="0"/>
          <a:pathLst>
            <a:path>
              <a:moveTo>
                <a:pt x="348411" y="3322059"/>
              </a:moveTo>
              <a:arcTo wR="2148995" hR="2148995" stAng="8814967" swAng="21649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C6CFF-B4AD-40D5-A618-0743D1230D77}">
      <dsp:nvSpPr>
        <dsp:cNvPr id="0" name=""/>
        <dsp:cNvSpPr/>
      </dsp:nvSpPr>
      <dsp:spPr>
        <a:xfrm>
          <a:off x="1340762" y="1602244"/>
          <a:ext cx="1655779" cy="10762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5. Sacrificio espiritual</a:t>
          </a:r>
          <a:endParaRPr lang="es-MX" sz="2000" kern="1200" dirty="0"/>
        </a:p>
      </dsp:txBody>
      <dsp:txXfrm>
        <a:off x="1393300" y="1654782"/>
        <a:ext cx="1550703" cy="971180"/>
      </dsp:txXfrm>
    </dsp:sp>
    <dsp:sp modelId="{1FDBD38E-CF8D-4AA4-BDD9-A726460BF6D0}">
      <dsp:nvSpPr>
        <dsp:cNvPr id="0" name=""/>
        <dsp:cNvSpPr/>
      </dsp:nvSpPr>
      <dsp:spPr>
        <a:xfrm>
          <a:off x="2063472" y="655453"/>
          <a:ext cx="4297990" cy="4297990"/>
        </a:xfrm>
        <a:custGeom>
          <a:avLst/>
          <a:gdLst/>
          <a:ahLst/>
          <a:cxnLst/>
          <a:rect l="0" t="0" r="0" b="0"/>
          <a:pathLst>
            <a:path>
              <a:moveTo>
                <a:pt x="372439" y="939850"/>
              </a:moveTo>
              <a:arcTo wR="2148995" hR="2148995" stAng="12854380" swAng="132303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4372E-8FA0-4D43-A006-3F47B7C7BFE0}">
      <dsp:nvSpPr>
        <dsp:cNvPr id="0" name=""/>
        <dsp:cNvSpPr/>
      </dsp:nvSpPr>
      <dsp:spPr>
        <a:xfrm>
          <a:off x="664273" y="0"/>
          <a:ext cx="7528436" cy="4064000"/>
        </a:xfrm>
        <a:prstGeom prst="rightArrow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5591C-8AFF-4D8E-B32F-54BC0F6C0B53}">
      <dsp:nvSpPr>
        <dsp:cNvPr id="0" name=""/>
        <dsp:cNvSpPr/>
      </dsp:nvSpPr>
      <dsp:spPr>
        <a:xfrm>
          <a:off x="2371" y="1219199"/>
          <a:ext cx="2819420" cy="162560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solidFill>
                <a:srgbClr val="FF0000"/>
              </a:solidFill>
            </a:rPr>
            <a:t>Conocimiento</a:t>
          </a:r>
          <a:endParaRPr lang="es-MX" sz="2800" b="1" kern="1200" dirty="0">
            <a:solidFill>
              <a:srgbClr val="FF0000"/>
            </a:solidFill>
          </a:endParaRPr>
        </a:p>
      </dsp:txBody>
      <dsp:txXfrm>
        <a:off x="81726" y="1298554"/>
        <a:ext cx="2660710" cy="1466890"/>
      </dsp:txXfrm>
    </dsp:sp>
    <dsp:sp modelId="{80288C78-E7FC-4ECC-A6C6-B9B2E3D58E7A}">
      <dsp:nvSpPr>
        <dsp:cNvPr id="0" name=""/>
        <dsp:cNvSpPr/>
      </dsp:nvSpPr>
      <dsp:spPr>
        <a:xfrm>
          <a:off x="3018781" y="1219199"/>
          <a:ext cx="2819420" cy="162560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Motiva la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celebración</a:t>
          </a:r>
          <a:endParaRPr lang="es-MX" sz="2800" kern="1200" dirty="0"/>
        </a:p>
      </dsp:txBody>
      <dsp:txXfrm>
        <a:off x="3098136" y="1298554"/>
        <a:ext cx="2660710" cy="1466890"/>
      </dsp:txXfrm>
    </dsp:sp>
    <dsp:sp modelId="{7AF2E323-617B-4E7C-BBA1-28B6EB4309A1}">
      <dsp:nvSpPr>
        <dsp:cNvPr id="0" name=""/>
        <dsp:cNvSpPr/>
      </dsp:nvSpPr>
      <dsp:spPr>
        <a:xfrm>
          <a:off x="6035192" y="1219199"/>
          <a:ext cx="281942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Para cambiar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La vida</a:t>
          </a:r>
        </a:p>
      </dsp:txBody>
      <dsp:txXfrm>
        <a:off x="6114547" y="1298554"/>
        <a:ext cx="2660710" cy="146689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5A13C-1C12-466C-96A3-2D7515DB387D}">
      <dsp:nvSpPr>
        <dsp:cNvPr id="0" name=""/>
        <dsp:cNvSpPr/>
      </dsp:nvSpPr>
      <dsp:spPr>
        <a:xfrm>
          <a:off x="0" y="0"/>
          <a:ext cx="7848872" cy="2673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200" kern="1200" dirty="0" smtClean="0"/>
            <a:t>4.Las acciones litúrgicas son celebraciones de la Iglesia, que es “sacramento de unidad”..</a:t>
          </a:r>
          <a:endParaRPr lang="es-MX" sz="4200" kern="1200" dirty="0"/>
        </a:p>
      </dsp:txBody>
      <dsp:txXfrm>
        <a:off x="1837167" y="0"/>
        <a:ext cx="6011704" cy="2673929"/>
      </dsp:txXfrm>
    </dsp:sp>
    <dsp:sp modelId="{BB9672E8-1621-4D95-8304-7F5238BE03FB}">
      <dsp:nvSpPr>
        <dsp:cNvPr id="0" name=""/>
        <dsp:cNvSpPr/>
      </dsp:nvSpPr>
      <dsp:spPr>
        <a:xfrm>
          <a:off x="267392" y="267392"/>
          <a:ext cx="1569774" cy="21391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3A586-3777-4ED8-A715-8B2B229D5B7E}">
      <dsp:nvSpPr>
        <dsp:cNvPr id="0" name=""/>
        <dsp:cNvSpPr/>
      </dsp:nvSpPr>
      <dsp:spPr>
        <a:xfrm>
          <a:off x="0" y="2941322"/>
          <a:ext cx="7848872" cy="2673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200" kern="1200" dirty="0"/>
            <a:t>pertenecen a todo el cuerpo de la Iglesia, influyen en él y lo </a:t>
          </a:r>
          <a:r>
            <a:rPr lang="es-MX" sz="4200" kern="1200" dirty="0" smtClean="0"/>
            <a:t>manifiestan… SC 26</a:t>
          </a:r>
          <a:endParaRPr lang="es-MX" sz="4200" kern="1200" dirty="0"/>
        </a:p>
      </dsp:txBody>
      <dsp:txXfrm>
        <a:off x="1837167" y="2941322"/>
        <a:ext cx="6011704" cy="2673929"/>
      </dsp:txXfrm>
    </dsp:sp>
    <dsp:sp modelId="{F8A7A3BF-4215-4E24-A211-3E4EB64FED1C}">
      <dsp:nvSpPr>
        <dsp:cNvPr id="0" name=""/>
        <dsp:cNvSpPr/>
      </dsp:nvSpPr>
      <dsp:spPr>
        <a:xfrm>
          <a:off x="267392" y="3208715"/>
          <a:ext cx="1569774" cy="21391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B0F69-1C90-4FB7-98C4-7E9ACB9DAA58}">
      <dsp:nvSpPr>
        <dsp:cNvPr id="0" name=""/>
        <dsp:cNvSpPr/>
      </dsp:nvSpPr>
      <dsp:spPr>
        <a:xfrm>
          <a:off x="0" y="0"/>
          <a:ext cx="7848872" cy="1755195"/>
        </a:xfrm>
        <a:prstGeom prst="roundRect">
          <a:avLst>
            <a:gd name="adj" fmla="val 10000"/>
          </a:avLst>
        </a:prstGeom>
        <a:solidFill>
          <a:srgbClr val="C96F0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-Son explicitación </a:t>
          </a:r>
          <a:r>
            <a:rPr lang="es-MX" sz="3300" kern="1200" dirty="0"/>
            <a:t>del poder sacerdotal de Cristo, con diversa participación en este.</a:t>
          </a:r>
        </a:p>
      </dsp:txBody>
      <dsp:txXfrm>
        <a:off x="1745293" y="0"/>
        <a:ext cx="6103578" cy="1755195"/>
      </dsp:txXfrm>
    </dsp:sp>
    <dsp:sp modelId="{317EF0A3-3449-4E5B-831C-C89F2249E4B1}">
      <dsp:nvSpPr>
        <dsp:cNvPr id="0" name=""/>
        <dsp:cNvSpPr/>
      </dsp:nvSpPr>
      <dsp:spPr>
        <a:xfrm>
          <a:off x="175519" y="175519"/>
          <a:ext cx="1569774" cy="14041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3A586-3777-4ED8-A715-8B2B229D5B7E}">
      <dsp:nvSpPr>
        <dsp:cNvPr id="0" name=""/>
        <dsp:cNvSpPr/>
      </dsp:nvSpPr>
      <dsp:spPr>
        <a:xfrm>
          <a:off x="0" y="1930714"/>
          <a:ext cx="7848872" cy="1755195"/>
        </a:xfrm>
        <a:prstGeom prst="roundRect">
          <a:avLst>
            <a:gd name="adj" fmla="val 10000"/>
          </a:avLst>
        </a:prstGeom>
        <a:solidFill>
          <a:srgbClr val="FF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3300" kern="1200" dirty="0" smtClean="0">
              <a:solidFill>
                <a:srgbClr val="C00000"/>
              </a:solidFill>
            </a:rPr>
            <a:t>Participan de forma peculiar del único sacerdocio de Cristo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300" kern="1200" dirty="0"/>
        </a:p>
      </dsp:txBody>
      <dsp:txXfrm>
        <a:off x="1745293" y="1930714"/>
        <a:ext cx="6103578" cy="1755195"/>
      </dsp:txXfrm>
    </dsp:sp>
    <dsp:sp modelId="{F8A7A3BF-4215-4E24-A211-3E4EB64FED1C}">
      <dsp:nvSpPr>
        <dsp:cNvPr id="0" name=""/>
        <dsp:cNvSpPr/>
      </dsp:nvSpPr>
      <dsp:spPr>
        <a:xfrm>
          <a:off x="175519" y="2106234"/>
          <a:ext cx="1569774" cy="14041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BD02E-CDD2-4D1B-951C-419F03585F38}">
      <dsp:nvSpPr>
        <dsp:cNvPr id="0" name=""/>
        <dsp:cNvSpPr/>
      </dsp:nvSpPr>
      <dsp:spPr>
        <a:xfrm>
          <a:off x="0" y="3861429"/>
          <a:ext cx="7848872" cy="1755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/>
            <a:t>aunque su diferencia es esencial y no sólo de grado, se ordenan el uno para el </a:t>
          </a:r>
          <a:r>
            <a:rPr lang="es-MX" sz="3300" kern="1200" dirty="0" smtClean="0"/>
            <a:t>otro… LG 10 </a:t>
          </a:r>
          <a:endParaRPr lang="es-MX" sz="3300" kern="1200" dirty="0"/>
        </a:p>
      </dsp:txBody>
      <dsp:txXfrm>
        <a:off x="1745293" y="3861429"/>
        <a:ext cx="6103578" cy="1755195"/>
      </dsp:txXfrm>
    </dsp:sp>
    <dsp:sp modelId="{3C4D967C-7CA8-4615-B64B-8D6F0D95E7E6}">
      <dsp:nvSpPr>
        <dsp:cNvPr id="0" name=""/>
        <dsp:cNvSpPr/>
      </dsp:nvSpPr>
      <dsp:spPr>
        <a:xfrm>
          <a:off x="175519" y="4036948"/>
          <a:ext cx="1569774" cy="14041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7380D-76AA-45DB-B836-1DF2B4F60E11}">
      <dsp:nvSpPr>
        <dsp:cNvPr id="0" name=""/>
        <dsp:cNvSpPr/>
      </dsp:nvSpPr>
      <dsp:spPr>
        <a:xfrm>
          <a:off x="0" y="0"/>
          <a:ext cx="7992888" cy="1845204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smtClean="0">
              <a:solidFill>
                <a:srgbClr val="FFFF00"/>
              </a:solidFill>
            </a:rPr>
            <a:t>- Un solo sacrificio de Cristo con carácter espiritual.</a:t>
          </a:r>
          <a:endParaRPr lang="es-MX" sz="2900" b="1" kern="1200" dirty="0">
            <a:solidFill>
              <a:srgbClr val="FFFF00"/>
            </a:solidFill>
          </a:endParaRPr>
        </a:p>
      </dsp:txBody>
      <dsp:txXfrm>
        <a:off x="1783098" y="0"/>
        <a:ext cx="6209789" cy="1845204"/>
      </dsp:txXfrm>
    </dsp:sp>
    <dsp:sp modelId="{A8BF5ABE-CE89-4646-AAB8-B5CCA91B67B9}">
      <dsp:nvSpPr>
        <dsp:cNvPr id="0" name=""/>
        <dsp:cNvSpPr/>
      </dsp:nvSpPr>
      <dsp:spPr>
        <a:xfrm>
          <a:off x="184520" y="184520"/>
          <a:ext cx="1598577" cy="14761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AB30F-7870-4675-B3CA-20E52130888F}">
      <dsp:nvSpPr>
        <dsp:cNvPr id="0" name=""/>
        <dsp:cNvSpPr/>
      </dsp:nvSpPr>
      <dsp:spPr>
        <a:xfrm>
          <a:off x="0" y="2029725"/>
          <a:ext cx="7992888" cy="1845204"/>
        </a:xfrm>
        <a:prstGeom prst="roundRect">
          <a:avLst>
            <a:gd name="adj" fmla="val 10000"/>
          </a:avLst>
        </a:prstGeom>
        <a:solidFill>
          <a:srgbClr val="CC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- Consumación del perfecto cumplimiento de los sacrificios de la antigua alianza: Fidelidad y obediencia al Señor. </a:t>
          </a:r>
          <a:r>
            <a:rPr lang="es-MX" sz="2900" kern="1200" dirty="0" err="1" smtClean="0"/>
            <a:t>Hb</a:t>
          </a:r>
          <a:r>
            <a:rPr lang="es-MX" sz="2900" kern="1200" dirty="0" smtClean="0"/>
            <a:t> 10, 5-10</a:t>
          </a:r>
          <a:endParaRPr lang="es-MX" sz="2900" kern="1200" dirty="0"/>
        </a:p>
      </dsp:txBody>
      <dsp:txXfrm>
        <a:off x="1783098" y="2029725"/>
        <a:ext cx="6209789" cy="1845204"/>
      </dsp:txXfrm>
    </dsp:sp>
    <dsp:sp modelId="{ED5DEC99-E6D3-4EDC-A647-BDE70111EF85}">
      <dsp:nvSpPr>
        <dsp:cNvPr id="0" name=""/>
        <dsp:cNvSpPr/>
      </dsp:nvSpPr>
      <dsp:spPr>
        <a:xfrm>
          <a:off x="184520" y="2214245"/>
          <a:ext cx="1598577" cy="14761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59B3B-8AAD-4152-8CDA-7D245A1C5FC3}">
      <dsp:nvSpPr>
        <dsp:cNvPr id="0" name=""/>
        <dsp:cNvSpPr/>
      </dsp:nvSpPr>
      <dsp:spPr>
        <a:xfrm>
          <a:off x="0" y="4059450"/>
          <a:ext cx="7992888" cy="1845204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- Sacrificio de los cristianos, mismas características que el sacrificio de Cristo:</a:t>
          </a:r>
          <a:endParaRPr lang="es-MX" sz="2900" kern="1200" dirty="0"/>
        </a:p>
      </dsp:txBody>
      <dsp:txXfrm>
        <a:off x="1783098" y="4059450"/>
        <a:ext cx="6209789" cy="1845204"/>
      </dsp:txXfrm>
    </dsp:sp>
    <dsp:sp modelId="{57B2E5AB-06F0-47F9-99B0-5934974843E7}">
      <dsp:nvSpPr>
        <dsp:cNvPr id="0" name=""/>
        <dsp:cNvSpPr/>
      </dsp:nvSpPr>
      <dsp:spPr>
        <a:xfrm>
          <a:off x="184520" y="4243971"/>
          <a:ext cx="1598577" cy="14761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A4C18-7B3A-45A2-89D9-0A241D0983E3}">
      <dsp:nvSpPr>
        <dsp:cNvPr id="0" name=""/>
        <dsp:cNvSpPr/>
      </dsp:nvSpPr>
      <dsp:spPr>
        <a:xfrm>
          <a:off x="1273565" y="-14029"/>
          <a:ext cx="5445757" cy="5445757"/>
        </a:xfrm>
        <a:prstGeom prst="circularArrow">
          <a:avLst>
            <a:gd name="adj1" fmla="val 5689"/>
            <a:gd name="adj2" fmla="val 340510"/>
            <a:gd name="adj3" fmla="val 12380984"/>
            <a:gd name="adj4" fmla="val 18298982"/>
            <a:gd name="adj5" fmla="val 5908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26F00-563B-466D-9BC8-D48C7B4A7776}">
      <dsp:nvSpPr>
        <dsp:cNvPr id="0" name=""/>
        <dsp:cNvSpPr/>
      </dsp:nvSpPr>
      <dsp:spPr>
        <a:xfrm>
          <a:off x="2064569" y="306954"/>
          <a:ext cx="3863749" cy="1931874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FF00"/>
              </a:solidFill>
            </a:rPr>
            <a:t>- Ofrenda de sí mismo</a:t>
          </a:r>
          <a:endParaRPr lang="es-MX" sz="2400" b="1" kern="1200" dirty="0">
            <a:solidFill>
              <a:srgbClr val="FFFF00"/>
            </a:solidFill>
          </a:endParaRPr>
        </a:p>
      </dsp:txBody>
      <dsp:txXfrm>
        <a:off x="2158875" y="401260"/>
        <a:ext cx="3675137" cy="1743262"/>
      </dsp:txXfrm>
    </dsp:sp>
    <dsp:sp modelId="{88673F89-A557-47B0-9BAA-4E5FA6EC4C54}">
      <dsp:nvSpPr>
        <dsp:cNvPr id="0" name=""/>
        <dsp:cNvSpPr/>
      </dsp:nvSpPr>
      <dsp:spPr>
        <a:xfrm>
          <a:off x="4128536" y="3881850"/>
          <a:ext cx="3863749" cy="1931874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 smtClean="0">
              <a:solidFill>
                <a:srgbClr val="C00000"/>
              </a:solidFill>
            </a:rPr>
            <a:t>- Cristo asocia a su propio sacrificio la ofrenda de sus miembros.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/>
        </a:p>
      </dsp:txBody>
      <dsp:txXfrm>
        <a:off x="4222842" y="3976156"/>
        <a:ext cx="3675137" cy="1743262"/>
      </dsp:txXfrm>
    </dsp:sp>
    <dsp:sp modelId="{7C62A610-F15A-4CC5-995E-CAEC676B8B85}">
      <dsp:nvSpPr>
        <dsp:cNvPr id="0" name=""/>
        <dsp:cNvSpPr/>
      </dsp:nvSpPr>
      <dsp:spPr>
        <a:xfrm>
          <a:off x="602" y="3881850"/>
          <a:ext cx="3863749" cy="19318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- La santidad de incorporación y de vida continúan la liturgia en la vida. </a:t>
          </a:r>
          <a:endParaRPr lang="es-MX" sz="2400" kern="1200" dirty="0"/>
        </a:p>
      </dsp:txBody>
      <dsp:txXfrm>
        <a:off x="94908" y="3976156"/>
        <a:ext cx="3675137" cy="17432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129CD-6598-4795-9731-83B40DECE0DE}">
      <dsp:nvSpPr>
        <dsp:cNvPr id="0" name=""/>
        <dsp:cNvSpPr/>
      </dsp:nvSpPr>
      <dsp:spPr>
        <a:xfrm>
          <a:off x="2841048" y="623288"/>
          <a:ext cx="4792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277" y="45720"/>
              </a:lnTo>
            </a:path>
          </a:pathLst>
        </a:custGeom>
        <a:noFill/>
        <a:ln w="76200" cap="flat" cmpd="sng" algn="ctr">
          <a:solidFill>
            <a:schemeClr val="accent3">
              <a:lumMod val="60000"/>
              <a:lumOff val="4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chemeClr val="tx1"/>
            </a:solidFill>
          </a:endParaRPr>
        </a:p>
      </dsp:txBody>
      <dsp:txXfrm>
        <a:off x="3067940" y="666457"/>
        <a:ext cx="25493" cy="5103"/>
      </dsp:txXfrm>
    </dsp:sp>
    <dsp:sp modelId="{6839DE97-C47B-42DE-B4A0-B496A7CD9FCD}">
      <dsp:nvSpPr>
        <dsp:cNvPr id="0" name=""/>
        <dsp:cNvSpPr/>
      </dsp:nvSpPr>
      <dsp:spPr>
        <a:xfrm>
          <a:off x="160447" y="3950"/>
          <a:ext cx="2682400" cy="1330116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rgbClr val="C00000"/>
              </a:solidFill>
            </a:rPr>
            <a:t>1. </a:t>
          </a:r>
          <a:r>
            <a:rPr lang="es-MX" sz="2000" kern="1200" dirty="0" err="1" smtClean="0">
              <a:solidFill>
                <a:srgbClr val="C00000"/>
              </a:solidFill>
            </a:rPr>
            <a:t>Desclericalización</a:t>
          </a:r>
          <a:endParaRPr lang="es-MX" sz="2000" kern="1200" dirty="0">
            <a:solidFill>
              <a:srgbClr val="C00000"/>
            </a:solidFill>
          </a:endParaRPr>
        </a:p>
      </dsp:txBody>
      <dsp:txXfrm>
        <a:off x="160447" y="3950"/>
        <a:ext cx="2682400" cy="1330116"/>
      </dsp:txXfrm>
    </dsp:sp>
    <dsp:sp modelId="{26DBEBE4-1032-44CF-8BB2-81B7AD7366DF}">
      <dsp:nvSpPr>
        <dsp:cNvPr id="0" name=""/>
        <dsp:cNvSpPr/>
      </dsp:nvSpPr>
      <dsp:spPr>
        <a:xfrm>
          <a:off x="6033327" y="623288"/>
          <a:ext cx="4792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277" y="45720"/>
              </a:lnTo>
            </a:path>
          </a:pathLst>
        </a:custGeom>
        <a:noFill/>
        <a:ln w="76200" cap="flat" cmpd="sng" algn="ctr">
          <a:solidFill>
            <a:schemeClr val="accent3">
              <a:lumMod val="60000"/>
              <a:lumOff val="4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chemeClr val="tx1"/>
            </a:solidFill>
          </a:endParaRPr>
        </a:p>
      </dsp:txBody>
      <dsp:txXfrm>
        <a:off x="6260219" y="666457"/>
        <a:ext cx="25493" cy="5103"/>
      </dsp:txXfrm>
    </dsp:sp>
    <dsp:sp modelId="{B1F9E58D-6E7C-46FD-AA26-B66FDAC58CCE}">
      <dsp:nvSpPr>
        <dsp:cNvPr id="0" name=""/>
        <dsp:cNvSpPr/>
      </dsp:nvSpPr>
      <dsp:spPr>
        <a:xfrm>
          <a:off x="3352726" y="3950"/>
          <a:ext cx="2682400" cy="1330116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rgbClr val="FF0000"/>
              </a:solidFill>
            </a:rPr>
            <a:t>2.  Democratización</a:t>
          </a:r>
          <a:endParaRPr lang="es-MX" sz="2000" kern="1200" dirty="0">
            <a:solidFill>
              <a:srgbClr val="FF0000"/>
            </a:solidFill>
          </a:endParaRPr>
        </a:p>
      </dsp:txBody>
      <dsp:txXfrm>
        <a:off x="3352726" y="3950"/>
        <a:ext cx="2682400" cy="1330116"/>
      </dsp:txXfrm>
    </dsp:sp>
    <dsp:sp modelId="{B46E9CBC-19B9-4BB4-98B6-16DE007591DD}">
      <dsp:nvSpPr>
        <dsp:cNvPr id="0" name=""/>
        <dsp:cNvSpPr/>
      </dsp:nvSpPr>
      <dsp:spPr>
        <a:xfrm>
          <a:off x="1501648" y="1332266"/>
          <a:ext cx="6262630" cy="479277"/>
        </a:xfrm>
        <a:custGeom>
          <a:avLst/>
          <a:gdLst/>
          <a:ahLst/>
          <a:cxnLst/>
          <a:rect l="0" t="0" r="0" b="0"/>
          <a:pathLst>
            <a:path>
              <a:moveTo>
                <a:pt x="6262630" y="0"/>
              </a:moveTo>
              <a:lnTo>
                <a:pt x="6262630" y="256738"/>
              </a:lnTo>
              <a:lnTo>
                <a:pt x="0" y="256738"/>
              </a:lnTo>
              <a:lnTo>
                <a:pt x="0" y="479277"/>
              </a:lnTo>
            </a:path>
          </a:pathLst>
        </a:custGeom>
        <a:noFill/>
        <a:ln w="76200" cap="flat" cmpd="sng" algn="ctr">
          <a:solidFill>
            <a:schemeClr val="accent3">
              <a:lumMod val="60000"/>
              <a:lumOff val="4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chemeClr val="tx1"/>
            </a:solidFill>
          </a:endParaRPr>
        </a:p>
      </dsp:txBody>
      <dsp:txXfrm>
        <a:off x="4475879" y="1569354"/>
        <a:ext cx="314167" cy="5103"/>
      </dsp:txXfrm>
    </dsp:sp>
    <dsp:sp modelId="{6B47DE38-B72D-4B0E-AEF5-1E09CF439904}">
      <dsp:nvSpPr>
        <dsp:cNvPr id="0" name=""/>
        <dsp:cNvSpPr/>
      </dsp:nvSpPr>
      <dsp:spPr>
        <a:xfrm>
          <a:off x="6545005" y="3950"/>
          <a:ext cx="2438546" cy="133011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3. Desacralización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6545005" y="3950"/>
        <a:ext cx="2438546" cy="1330116"/>
      </dsp:txXfrm>
    </dsp:sp>
    <dsp:sp modelId="{98EDBB9A-8CDF-468F-916C-1A3650A39BE7}">
      <dsp:nvSpPr>
        <dsp:cNvPr id="0" name=""/>
        <dsp:cNvSpPr/>
      </dsp:nvSpPr>
      <dsp:spPr>
        <a:xfrm>
          <a:off x="2841048" y="2463282"/>
          <a:ext cx="4792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277" y="45720"/>
              </a:lnTo>
            </a:path>
          </a:pathLst>
        </a:custGeom>
        <a:noFill/>
        <a:ln w="76200" cap="flat" cmpd="sng" algn="ctr">
          <a:solidFill>
            <a:schemeClr val="accent3">
              <a:lumMod val="60000"/>
              <a:lumOff val="4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chemeClr val="tx1"/>
            </a:solidFill>
          </a:endParaRPr>
        </a:p>
      </dsp:txBody>
      <dsp:txXfrm>
        <a:off x="3067940" y="2506451"/>
        <a:ext cx="25493" cy="5103"/>
      </dsp:txXfrm>
    </dsp:sp>
    <dsp:sp modelId="{F64C0670-184E-4F36-9457-39B108D50784}">
      <dsp:nvSpPr>
        <dsp:cNvPr id="0" name=""/>
        <dsp:cNvSpPr/>
      </dsp:nvSpPr>
      <dsp:spPr>
        <a:xfrm>
          <a:off x="160447" y="1843944"/>
          <a:ext cx="2682400" cy="1330116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bg1"/>
              </a:solidFill>
            </a:rPr>
            <a:t>4.  Secularización</a:t>
          </a:r>
          <a:endParaRPr lang="es-MX" sz="2400" kern="1200" dirty="0">
            <a:solidFill>
              <a:schemeClr val="bg1"/>
            </a:solidFill>
          </a:endParaRPr>
        </a:p>
      </dsp:txBody>
      <dsp:txXfrm>
        <a:off x="160447" y="1843944"/>
        <a:ext cx="2682400" cy="1330116"/>
      </dsp:txXfrm>
    </dsp:sp>
    <dsp:sp modelId="{F9A210E1-A512-4DE3-8555-4FF69CEF707B}">
      <dsp:nvSpPr>
        <dsp:cNvPr id="0" name=""/>
        <dsp:cNvSpPr/>
      </dsp:nvSpPr>
      <dsp:spPr>
        <a:xfrm>
          <a:off x="6033327" y="2463282"/>
          <a:ext cx="4792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277" y="45720"/>
              </a:lnTo>
            </a:path>
          </a:pathLst>
        </a:custGeom>
        <a:noFill/>
        <a:ln w="76200" cap="flat" cmpd="sng" algn="ctr">
          <a:solidFill>
            <a:schemeClr val="accent3">
              <a:lumMod val="60000"/>
              <a:lumOff val="4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chemeClr val="tx1"/>
            </a:solidFill>
          </a:endParaRPr>
        </a:p>
      </dsp:txBody>
      <dsp:txXfrm>
        <a:off x="6260219" y="2506451"/>
        <a:ext cx="25493" cy="5103"/>
      </dsp:txXfrm>
    </dsp:sp>
    <dsp:sp modelId="{EC34FFAC-5854-4D75-83BF-B75A2A1196B9}">
      <dsp:nvSpPr>
        <dsp:cNvPr id="0" name=""/>
        <dsp:cNvSpPr/>
      </dsp:nvSpPr>
      <dsp:spPr>
        <a:xfrm>
          <a:off x="3352726" y="1843944"/>
          <a:ext cx="2682400" cy="1330116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tx1"/>
              </a:solidFill>
            </a:rPr>
            <a:t>5.  Informalidad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3352726" y="1843944"/>
        <a:ext cx="2682400" cy="1330116"/>
      </dsp:txXfrm>
    </dsp:sp>
    <dsp:sp modelId="{EA6C71ED-5BAE-433F-AA7F-1A496DFDBDB2}">
      <dsp:nvSpPr>
        <dsp:cNvPr id="0" name=""/>
        <dsp:cNvSpPr/>
      </dsp:nvSpPr>
      <dsp:spPr>
        <a:xfrm>
          <a:off x="1501648" y="3172261"/>
          <a:ext cx="6262630" cy="479277"/>
        </a:xfrm>
        <a:custGeom>
          <a:avLst/>
          <a:gdLst/>
          <a:ahLst/>
          <a:cxnLst/>
          <a:rect l="0" t="0" r="0" b="0"/>
          <a:pathLst>
            <a:path>
              <a:moveTo>
                <a:pt x="6262630" y="0"/>
              </a:moveTo>
              <a:lnTo>
                <a:pt x="6262630" y="256738"/>
              </a:lnTo>
              <a:lnTo>
                <a:pt x="0" y="256738"/>
              </a:lnTo>
              <a:lnTo>
                <a:pt x="0" y="479277"/>
              </a:lnTo>
            </a:path>
          </a:pathLst>
        </a:custGeom>
        <a:noFill/>
        <a:ln w="76200" cap="flat" cmpd="sng" algn="ctr">
          <a:solidFill>
            <a:schemeClr val="accent3">
              <a:lumMod val="60000"/>
              <a:lumOff val="4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chemeClr val="tx1"/>
            </a:solidFill>
          </a:endParaRPr>
        </a:p>
      </dsp:txBody>
      <dsp:txXfrm>
        <a:off x="4475879" y="3409348"/>
        <a:ext cx="314167" cy="5103"/>
      </dsp:txXfrm>
    </dsp:sp>
    <dsp:sp modelId="{96EBA337-6185-4CB0-994D-0620585923EF}">
      <dsp:nvSpPr>
        <dsp:cNvPr id="0" name=""/>
        <dsp:cNvSpPr/>
      </dsp:nvSpPr>
      <dsp:spPr>
        <a:xfrm>
          <a:off x="6545005" y="1843944"/>
          <a:ext cx="2438546" cy="1330116"/>
        </a:xfrm>
        <a:prstGeom prst="rect">
          <a:avLst/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000" kern="1200" dirty="0" smtClean="0">
              <a:solidFill>
                <a:schemeClr val="tx1"/>
              </a:solidFill>
            </a:rPr>
            <a:t>6. Descuidos en aseo y calidad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 dirty="0">
            <a:solidFill>
              <a:schemeClr val="tx1"/>
            </a:solidFill>
          </a:endParaRPr>
        </a:p>
      </dsp:txBody>
      <dsp:txXfrm>
        <a:off x="6545005" y="1843944"/>
        <a:ext cx="2438546" cy="1330116"/>
      </dsp:txXfrm>
    </dsp:sp>
    <dsp:sp modelId="{52D0A5C3-22DB-484A-B0AE-5EFB3CA6A384}">
      <dsp:nvSpPr>
        <dsp:cNvPr id="0" name=""/>
        <dsp:cNvSpPr/>
      </dsp:nvSpPr>
      <dsp:spPr>
        <a:xfrm>
          <a:off x="2841048" y="4303277"/>
          <a:ext cx="4792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277" y="45720"/>
              </a:lnTo>
            </a:path>
          </a:pathLst>
        </a:custGeom>
        <a:noFill/>
        <a:ln w="76200" cap="flat" cmpd="sng" algn="ctr">
          <a:solidFill>
            <a:schemeClr val="accent3">
              <a:lumMod val="60000"/>
              <a:lumOff val="4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chemeClr val="tx1"/>
            </a:solidFill>
          </a:endParaRPr>
        </a:p>
      </dsp:txBody>
      <dsp:txXfrm>
        <a:off x="3067940" y="4346445"/>
        <a:ext cx="25493" cy="5103"/>
      </dsp:txXfrm>
    </dsp:sp>
    <dsp:sp modelId="{92A9CE3E-B141-4E34-BA4E-BC1DA484A88C}">
      <dsp:nvSpPr>
        <dsp:cNvPr id="0" name=""/>
        <dsp:cNvSpPr/>
      </dsp:nvSpPr>
      <dsp:spPr>
        <a:xfrm>
          <a:off x="160447" y="3683938"/>
          <a:ext cx="2682400" cy="1330116"/>
        </a:xfrm>
        <a:prstGeom prst="rect">
          <a:avLst/>
        </a:prstGeom>
        <a:solidFill>
          <a:srgbClr val="D261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tx1"/>
              </a:solidFill>
            </a:rPr>
            <a:t>7. Verbalismo</a:t>
          </a:r>
          <a:endParaRPr lang="es-MX" sz="2800" kern="1200" dirty="0">
            <a:solidFill>
              <a:schemeClr val="tx1"/>
            </a:solidFill>
          </a:endParaRPr>
        </a:p>
      </dsp:txBody>
      <dsp:txXfrm>
        <a:off x="160447" y="3683938"/>
        <a:ext cx="2682400" cy="1330116"/>
      </dsp:txXfrm>
    </dsp:sp>
    <dsp:sp modelId="{3693A109-00D7-4C46-B659-DECFB1D3943F}">
      <dsp:nvSpPr>
        <dsp:cNvPr id="0" name=""/>
        <dsp:cNvSpPr/>
      </dsp:nvSpPr>
      <dsp:spPr>
        <a:xfrm>
          <a:off x="6033327" y="4303277"/>
          <a:ext cx="4792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277" y="45720"/>
              </a:lnTo>
            </a:path>
          </a:pathLst>
        </a:custGeom>
        <a:noFill/>
        <a:ln w="76200" cap="flat" cmpd="sng" algn="ctr">
          <a:solidFill>
            <a:schemeClr val="accent3">
              <a:lumMod val="60000"/>
              <a:lumOff val="4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chemeClr val="tx1"/>
            </a:solidFill>
          </a:endParaRPr>
        </a:p>
      </dsp:txBody>
      <dsp:txXfrm>
        <a:off x="6260219" y="4346445"/>
        <a:ext cx="25493" cy="5103"/>
      </dsp:txXfrm>
    </dsp:sp>
    <dsp:sp modelId="{AD4F0C1E-C3F4-460C-8408-EB7021219FCE}">
      <dsp:nvSpPr>
        <dsp:cNvPr id="0" name=""/>
        <dsp:cNvSpPr/>
      </dsp:nvSpPr>
      <dsp:spPr>
        <a:xfrm>
          <a:off x="3352726" y="3683938"/>
          <a:ext cx="2682400" cy="1330116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8. Alergia por lo emocional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3352726" y="3683938"/>
        <a:ext cx="2682400" cy="1330116"/>
      </dsp:txXfrm>
    </dsp:sp>
    <dsp:sp modelId="{865D703D-E6DC-4DAA-98CA-EE0B7287D61B}">
      <dsp:nvSpPr>
        <dsp:cNvPr id="0" name=""/>
        <dsp:cNvSpPr/>
      </dsp:nvSpPr>
      <dsp:spPr>
        <a:xfrm>
          <a:off x="1501648" y="5012255"/>
          <a:ext cx="6262630" cy="479277"/>
        </a:xfrm>
        <a:custGeom>
          <a:avLst/>
          <a:gdLst/>
          <a:ahLst/>
          <a:cxnLst/>
          <a:rect l="0" t="0" r="0" b="0"/>
          <a:pathLst>
            <a:path>
              <a:moveTo>
                <a:pt x="6262630" y="0"/>
              </a:moveTo>
              <a:lnTo>
                <a:pt x="6262630" y="256738"/>
              </a:lnTo>
              <a:lnTo>
                <a:pt x="0" y="256738"/>
              </a:lnTo>
              <a:lnTo>
                <a:pt x="0" y="479277"/>
              </a:lnTo>
            </a:path>
          </a:pathLst>
        </a:custGeom>
        <a:noFill/>
        <a:ln w="76200" cap="flat" cmpd="sng" algn="ctr">
          <a:solidFill>
            <a:schemeClr val="accent3">
              <a:lumMod val="60000"/>
              <a:lumOff val="4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chemeClr val="tx1"/>
            </a:solidFill>
          </a:endParaRPr>
        </a:p>
      </dsp:txBody>
      <dsp:txXfrm>
        <a:off x="4475879" y="5249342"/>
        <a:ext cx="314167" cy="5103"/>
      </dsp:txXfrm>
    </dsp:sp>
    <dsp:sp modelId="{ACE5C991-F000-43AA-A91C-7F65EE5334BD}">
      <dsp:nvSpPr>
        <dsp:cNvPr id="0" name=""/>
        <dsp:cNvSpPr/>
      </dsp:nvSpPr>
      <dsp:spPr>
        <a:xfrm>
          <a:off x="6545005" y="3683938"/>
          <a:ext cx="2438546" cy="1330116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FFFF00"/>
              </a:solidFill>
            </a:rPr>
            <a:t>9. Espontaneidad salvaje</a:t>
          </a:r>
          <a:endParaRPr lang="es-MX" sz="2300" b="1" kern="1200" dirty="0">
            <a:solidFill>
              <a:srgbClr val="FFFF00"/>
            </a:solidFill>
          </a:endParaRPr>
        </a:p>
      </dsp:txBody>
      <dsp:txXfrm>
        <a:off x="6545005" y="3683938"/>
        <a:ext cx="2438546" cy="1330116"/>
      </dsp:txXfrm>
    </dsp:sp>
    <dsp:sp modelId="{E7C70C2A-5736-4FBF-B5AB-02493AC8739A}">
      <dsp:nvSpPr>
        <dsp:cNvPr id="0" name=""/>
        <dsp:cNvSpPr/>
      </dsp:nvSpPr>
      <dsp:spPr>
        <a:xfrm>
          <a:off x="160447" y="5523933"/>
          <a:ext cx="2682400" cy="1330116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tx1"/>
              </a:solidFill>
            </a:rPr>
            <a:t>10. Elitismo</a:t>
          </a:r>
          <a:endParaRPr lang="es-MX" sz="2800" kern="1200" dirty="0">
            <a:solidFill>
              <a:schemeClr val="tx1"/>
            </a:solidFill>
          </a:endParaRPr>
        </a:p>
      </dsp:txBody>
      <dsp:txXfrm>
        <a:off x="160447" y="5523933"/>
        <a:ext cx="2682400" cy="13301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E6120-57D9-4FB7-AFED-4CC24F693844}">
      <dsp:nvSpPr>
        <dsp:cNvPr id="0" name=""/>
        <dsp:cNvSpPr/>
      </dsp:nvSpPr>
      <dsp:spPr>
        <a:xfrm>
          <a:off x="0" y="0"/>
          <a:ext cx="7992888" cy="287961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800" kern="1200" dirty="0" smtClean="0">
              <a:solidFill>
                <a:srgbClr val="C00000"/>
              </a:solidFill>
            </a:rPr>
            <a:t>1. </a:t>
          </a:r>
          <a:r>
            <a:rPr lang="es-MX" sz="4800" kern="1200" dirty="0" err="1" smtClean="0">
              <a:solidFill>
                <a:srgbClr val="C00000"/>
              </a:solidFill>
            </a:rPr>
            <a:t>Desclericalización</a:t>
          </a:r>
          <a:endParaRPr lang="es-MX" sz="4800" kern="1200" dirty="0">
            <a:solidFill>
              <a:srgbClr val="C00000"/>
            </a:solidFill>
          </a:endParaRP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700" kern="1200" dirty="0" smtClean="0">
              <a:solidFill>
                <a:srgbClr val="C00000"/>
              </a:solidFill>
            </a:rPr>
            <a:t>la debilitación del ministerio y de la función de la presidencia. </a:t>
          </a:r>
          <a:endParaRPr lang="es-MX" sz="3700" kern="1200" dirty="0">
            <a:solidFill>
              <a:srgbClr val="C00000"/>
            </a:solidFill>
          </a:endParaRPr>
        </a:p>
      </dsp:txBody>
      <dsp:txXfrm>
        <a:off x="1886539" y="0"/>
        <a:ext cx="6106348" cy="2879616"/>
      </dsp:txXfrm>
    </dsp:sp>
    <dsp:sp modelId="{BA7B303D-C5BF-42A4-AFE3-F8D4C0BF64BA}">
      <dsp:nvSpPr>
        <dsp:cNvPr id="0" name=""/>
        <dsp:cNvSpPr/>
      </dsp:nvSpPr>
      <dsp:spPr>
        <a:xfrm>
          <a:off x="287961" y="575358"/>
          <a:ext cx="1598577" cy="17288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211CA-6FD9-4559-9362-D67A517446E4}">
      <dsp:nvSpPr>
        <dsp:cNvPr id="0" name=""/>
        <dsp:cNvSpPr/>
      </dsp:nvSpPr>
      <dsp:spPr>
        <a:xfrm>
          <a:off x="0" y="3167578"/>
          <a:ext cx="7992888" cy="2879616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800" kern="1200" dirty="0" smtClean="0">
              <a:solidFill>
                <a:srgbClr val="FF0000"/>
              </a:solidFill>
            </a:rPr>
            <a:t>2. Democratización</a:t>
          </a:r>
          <a:endParaRPr lang="es-MX" sz="4800" kern="1200" dirty="0">
            <a:solidFill>
              <a:srgbClr val="FF0000"/>
            </a:solidFill>
          </a:endParaRP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700" kern="1200" dirty="0" smtClean="0">
              <a:solidFill>
                <a:srgbClr val="FF0000"/>
              </a:solidFill>
            </a:rPr>
            <a:t>Todos pueden hacerlo todo. Nada queda reservado para nadie. </a:t>
          </a:r>
          <a:endParaRPr lang="es-MX" sz="3700" kern="1200" dirty="0">
            <a:solidFill>
              <a:srgbClr val="FF0000"/>
            </a:solidFill>
          </a:endParaRPr>
        </a:p>
      </dsp:txBody>
      <dsp:txXfrm>
        <a:off x="1886539" y="3167578"/>
        <a:ext cx="6106348" cy="2879616"/>
      </dsp:txXfrm>
    </dsp:sp>
    <dsp:sp modelId="{B02CFF87-D497-4221-9754-3C89D07EA634}">
      <dsp:nvSpPr>
        <dsp:cNvPr id="0" name=""/>
        <dsp:cNvSpPr/>
      </dsp:nvSpPr>
      <dsp:spPr>
        <a:xfrm>
          <a:off x="287961" y="3742165"/>
          <a:ext cx="1598577" cy="17304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E6120-57D9-4FB7-AFED-4CC24F693844}">
      <dsp:nvSpPr>
        <dsp:cNvPr id="0" name=""/>
        <dsp:cNvSpPr/>
      </dsp:nvSpPr>
      <dsp:spPr>
        <a:xfrm>
          <a:off x="0" y="0"/>
          <a:ext cx="7776864" cy="277677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kern="1200" dirty="0" smtClean="0"/>
            <a:t>3. Desacralización de espacios y objetos. 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kern="1200" dirty="0" smtClean="0"/>
            <a:t>. Quitar barreras sagradas. </a:t>
          </a:r>
          <a:endParaRPr lang="es-MX" sz="4000" kern="1200" dirty="0"/>
        </a:p>
      </dsp:txBody>
      <dsp:txXfrm>
        <a:off x="1833050" y="0"/>
        <a:ext cx="5943813" cy="2776773"/>
      </dsp:txXfrm>
    </dsp:sp>
    <dsp:sp modelId="{BA7B303D-C5BF-42A4-AFE3-F8D4C0BF64BA}">
      <dsp:nvSpPr>
        <dsp:cNvPr id="0" name=""/>
        <dsp:cNvSpPr/>
      </dsp:nvSpPr>
      <dsp:spPr>
        <a:xfrm>
          <a:off x="277677" y="277677"/>
          <a:ext cx="1555372" cy="22214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211CA-6FD9-4559-9362-D67A517446E4}">
      <dsp:nvSpPr>
        <dsp:cNvPr id="0" name=""/>
        <dsp:cNvSpPr/>
      </dsp:nvSpPr>
      <dsp:spPr>
        <a:xfrm>
          <a:off x="0" y="3054450"/>
          <a:ext cx="7776864" cy="2776773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b="1" kern="1200" dirty="0" smtClean="0">
              <a:solidFill>
                <a:schemeClr val="bg1"/>
              </a:solidFill>
            </a:rPr>
            <a:t>4. Secularización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b="1" kern="1200" dirty="0" smtClean="0">
              <a:solidFill>
                <a:schemeClr val="bg1"/>
              </a:solidFill>
            </a:rPr>
            <a:t>. Se olvida todo el valor litúrgico, sagrados y ritual</a:t>
          </a:r>
          <a:endParaRPr lang="es-MX" sz="4000" b="1" kern="1200" dirty="0">
            <a:solidFill>
              <a:schemeClr val="bg1"/>
            </a:solidFill>
          </a:endParaRPr>
        </a:p>
      </dsp:txBody>
      <dsp:txXfrm>
        <a:off x="1833050" y="3054450"/>
        <a:ext cx="5943813" cy="2776773"/>
      </dsp:txXfrm>
    </dsp:sp>
    <dsp:sp modelId="{B02CFF87-D497-4221-9754-3C89D07EA634}">
      <dsp:nvSpPr>
        <dsp:cNvPr id="0" name=""/>
        <dsp:cNvSpPr/>
      </dsp:nvSpPr>
      <dsp:spPr>
        <a:xfrm>
          <a:off x="277677" y="3557079"/>
          <a:ext cx="1555372" cy="17715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E6120-57D9-4FB7-AFED-4CC24F693844}">
      <dsp:nvSpPr>
        <dsp:cNvPr id="0" name=""/>
        <dsp:cNvSpPr/>
      </dsp:nvSpPr>
      <dsp:spPr>
        <a:xfrm>
          <a:off x="0" y="0"/>
          <a:ext cx="7776864" cy="27767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5. Informalidad. </a:t>
          </a:r>
        </a:p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. Se tiende a eliminar todo lo que huela a solemnidad o formalismo. </a:t>
          </a:r>
        </a:p>
      </dsp:txBody>
      <dsp:txXfrm>
        <a:off x="1833050" y="0"/>
        <a:ext cx="5943813" cy="2776773"/>
      </dsp:txXfrm>
    </dsp:sp>
    <dsp:sp modelId="{BA7B303D-C5BF-42A4-AFE3-F8D4C0BF64BA}">
      <dsp:nvSpPr>
        <dsp:cNvPr id="0" name=""/>
        <dsp:cNvSpPr/>
      </dsp:nvSpPr>
      <dsp:spPr>
        <a:xfrm>
          <a:off x="277677" y="616532"/>
          <a:ext cx="1555372" cy="15437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211CA-6FD9-4559-9362-D67A517446E4}">
      <dsp:nvSpPr>
        <dsp:cNvPr id="0" name=""/>
        <dsp:cNvSpPr/>
      </dsp:nvSpPr>
      <dsp:spPr>
        <a:xfrm>
          <a:off x="0" y="3054450"/>
          <a:ext cx="7776864" cy="2776773"/>
        </a:xfrm>
        <a:prstGeom prst="roundRect">
          <a:avLst>
            <a:gd name="adj" fmla="val 10000"/>
          </a:avLst>
        </a:prstGeom>
        <a:solidFill>
          <a:srgbClr val="FF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6. Descuidos en el aseo y calidad</a:t>
          </a:r>
        </a:p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. Cunde el desinterés por la estética de la liturgia. </a:t>
          </a:r>
          <a:endParaRPr lang="es-MX" sz="3900" kern="1200" dirty="0"/>
        </a:p>
      </dsp:txBody>
      <dsp:txXfrm>
        <a:off x="1833050" y="3054450"/>
        <a:ext cx="5943813" cy="2776773"/>
      </dsp:txXfrm>
    </dsp:sp>
    <dsp:sp modelId="{B02CFF87-D497-4221-9754-3C89D07EA634}">
      <dsp:nvSpPr>
        <dsp:cNvPr id="0" name=""/>
        <dsp:cNvSpPr/>
      </dsp:nvSpPr>
      <dsp:spPr>
        <a:xfrm>
          <a:off x="277677" y="3332128"/>
          <a:ext cx="1555372" cy="22214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E6120-57D9-4FB7-AFED-4CC24F693844}">
      <dsp:nvSpPr>
        <dsp:cNvPr id="0" name=""/>
        <dsp:cNvSpPr/>
      </dsp:nvSpPr>
      <dsp:spPr>
        <a:xfrm>
          <a:off x="0" y="0"/>
          <a:ext cx="8280920" cy="2708211"/>
        </a:xfrm>
        <a:prstGeom prst="roundRect">
          <a:avLst>
            <a:gd name="adj" fmla="val 10000"/>
          </a:avLst>
        </a:prstGeom>
        <a:solidFill>
          <a:srgbClr val="FF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400" kern="1200" dirty="0" smtClean="0"/>
            <a:t>7. Verbalismo</a:t>
          </a: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400" kern="1200" dirty="0" smtClean="0"/>
            <a:t>. minusvaloración de todo el lenguaje corporal</a:t>
          </a:r>
          <a:endParaRPr lang="es-MX" sz="4400" kern="1200" dirty="0"/>
        </a:p>
      </dsp:txBody>
      <dsp:txXfrm>
        <a:off x="1927005" y="0"/>
        <a:ext cx="6353914" cy="2708211"/>
      </dsp:txXfrm>
    </dsp:sp>
    <dsp:sp modelId="{BA7B303D-C5BF-42A4-AFE3-F8D4C0BF64BA}">
      <dsp:nvSpPr>
        <dsp:cNvPr id="0" name=""/>
        <dsp:cNvSpPr/>
      </dsp:nvSpPr>
      <dsp:spPr>
        <a:xfrm>
          <a:off x="270821" y="547968"/>
          <a:ext cx="1656184" cy="16122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211CA-6FD9-4559-9362-D67A517446E4}">
      <dsp:nvSpPr>
        <dsp:cNvPr id="0" name=""/>
        <dsp:cNvSpPr/>
      </dsp:nvSpPr>
      <dsp:spPr>
        <a:xfrm>
          <a:off x="0" y="2979032"/>
          <a:ext cx="8280920" cy="27082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8. Alergia por lo emocional</a:t>
          </a:r>
          <a:endParaRPr lang="es-MX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3600" kern="1200" dirty="0" smtClean="0"/>
            <a:t>de cualquier intimismo que se denuncia como enajenante.</a:t>
          </a:r>
          <a:endParaRPr lang="es-MX" sz="3600" kern="1200" dirty="0"/>
        </a:p>
      </dsp:txBody>
      <dsp:txXfrm>
        <a:off x="1927005" y="2979032"/>
        <a:ext cx="6353914" cy="2708211"/>
      </dsp:txXfrm>
    </dsp:sp>
    <dsp:sp modelId="{B02CFF87-D497-4221-9754-3C89D07EA634}">
      <dsp:nvSpPr>
        <dsp:cNvPr id="0" name=""/>
        <dsp:cNvSpPr/>
      </dsp:nvSpPr>
      <dsp:spPr>
        <a:xfrm>
          <a:off x="270821" y="3249853"/>
          <a:ext cx="1656184" cy="21665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E6120-57D9-4FB7-AFED-4CC24F693844}">
      <dsp:nvSpPr>
        <dsp:cNvPr id="0" name=""/>
        <dsp:cNvSpPr/>
      </dsp:nvSpPr>
      <dsp:spPr>
        <a:xfrm>
          <a:off x="0" y="0"/>
          <a:ext cx="7704856" cy="277677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9 . Espontaneidad salvaje</a:t>
          </a:r>
          <a:endParaRPr lang="es-MX"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900" kern="1200" dirty="0" smtClean="0"/>
            <a:t>concepto de que todo se podía cambiar o improvisar a gusto del celebrante, o a gusto del  servicio de preparación de la liturgia. </a:t>
          </a:r>
          <a:endParaRPr lang="es-MX" sz="2900" kern="1200" dirty="0"/>
        </a:p>
      </dsp:txBody>
      <dsp:txXfrm>
        <a:off x="1818648" y="0"/>
        <a:ext cx="5886207" cy="2776773"/>
      </dsp:txXfrm>
    </dsp:sp>
    <dsp:sp modelId="{BA7B303D-C5BF-42A4-AFE3-F8D4C0BF64BA}">
      <dsp:nvSpPr>
        <dsp:cNvPr id="0" name=""/>
        <dsp:cNvSpPr/>
      </dsp:nvSpPr>
      <dsp:spPr>
        <a:xfrm>
          <a:off x="277677" y="688539"/>
          <a:ext cx="1540971" cy="13996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211CA-6FD9-4559-9362-D67A517446E4}">
      <dsp:nvSpPr>
        <dsp:cNvPr id="0" name=""/>
        <dsp:cNvSpPr/>
      </dsp:nvSpPr>
      <dsp:spPr>
        <a:xfrm>
          <a:off x="0" y="3054450"/>
          <a:ext cx="7704856" cy="277677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10. Elitismo</a:t>
          </a:r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. Las diferencias de clase.</a:t>
          </a:r>
          <a:endParaRPr lang="es-MX" sz="3700" kern="1200" dirty="0"/>
        </a:p>
      </dsp:txBody>
      <dsp:txXfrm>
        <a:off x="1818648" y="3054450"/>
        <a:ext cx="5886207" cy="2776773"/>
      </dsp:txXfrm>
    </dsp:sp>
    <dsp:sp modelId="{B02CFF87-D497-4221-9754-3C89D07EA634}">
      <dsp:nvSpPr>
        <dsp:cNvPr id="0" name=""/>
        <dsp:cNvSpPr/>
      </dsp:nvSpPr>
      <dsp:spPr>
        <a:xfrm>
          <a:off x="152111" y="3332128"/>
          <a:ext cx="1792103" cy="22214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87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22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6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2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262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41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528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1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42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412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475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87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22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6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2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26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414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528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1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42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412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475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92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58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07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72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918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996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210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491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262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341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496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17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94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49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717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7466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018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101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188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674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18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155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17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9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49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717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746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018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101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188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674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18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15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17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94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49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717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7466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018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101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188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674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18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1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17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940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49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717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7466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0187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101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188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6747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1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155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01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757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300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6901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62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912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3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3702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029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01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757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30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6901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624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9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31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3702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029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015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757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300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6901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6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912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317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3702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029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015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757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300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69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624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912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317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370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029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015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757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3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6901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624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912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317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3702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029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015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7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300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6901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624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912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317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3702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029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015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757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300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6901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624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912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317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3702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029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757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300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6901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624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912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317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3702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029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015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757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300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6901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5624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912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0317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3702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0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3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9832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63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4815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353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6957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926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7247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8092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33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0895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64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0015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1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8065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505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0168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4942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0672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07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875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4880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03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152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07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576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2595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257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7614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44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8193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473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9640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41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3952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2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7660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973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5166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86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5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5526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5562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9953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41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3952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2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7660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973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51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8632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5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5526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5562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99537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41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3952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2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7660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9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51668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8632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5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5526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5562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9953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41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3952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2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76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9734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5166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86328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5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5526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5562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9953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28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5263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41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0489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1540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8257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5452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7140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4063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9735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7354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70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2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53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24365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7051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34406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7934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76938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5831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8472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45982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70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2666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53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2436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7051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34406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7934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7693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5831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8472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45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2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09417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17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88695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32819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5150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4196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1802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4519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83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7947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83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2399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11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46438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8329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2159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318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0428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73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714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169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83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2399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11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46438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8329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2159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3189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04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7361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714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16901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35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03185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95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0922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6084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3586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75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1061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551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5786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78152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35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0318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95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0922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6084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358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7539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1061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551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5786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7815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35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03185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95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0922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60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35868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7539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1061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551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5786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7815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62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9437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70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5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08855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3688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335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01869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7301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06514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0714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76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0897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39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8932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1915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58739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09857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7344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0233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6759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3777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43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32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01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22528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41952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4743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48560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3829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76272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15822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4336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85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96851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2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22274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73938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2203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6682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167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1860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70135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55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19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69479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11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99854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83061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58069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37300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91144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9127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2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1145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53F74-86E8-422A-A9F1-F2B7645EEF9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66381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CF74A-8383-4931-83DB-EEDA3731093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61101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4DF9-7CF6-4FDF-AD1B-7EFA6A114E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16218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C2C38-B0D3-4071-AD04-4BA5B5EFE15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74559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BDEF2-1EB3-4F06-A0E6-2ADF8515D21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75725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D1999-52F3-466C-96FB-3407EC5E720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06953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9D327-AE80-4BF2-98F8-09CE187C4C7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34996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8CE1A-53EB-4DE5-BCDD-37844E79CE4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1299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BAE55-A49F-4425-858A-7FBC6C9404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33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A7666-C310-4F3D-8246-0A1711E19F3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82805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1900-2BEA-4677-9341-A6F8B9C9E0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71408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CAB85-9094-46E9-9399-D0A983EC5C2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17318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30255-FC5A-492B-9573-C9BF6819EA0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1035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431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5431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946F7-41AD-4810-A8D8-07795B3CEBCA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3506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317A5-8155-4055-9187-9DA0CD267179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2741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45D9F-B5F0-4AE3-90CB-4BF5C6DA47CC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7158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94C1-54A0-47B0-9A52-02078633E0B6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0960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5001A-EC9B-48C9-905D-CCDEF84488F3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1177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631AE-14FC-4CE9-BE8A-61F69DA260A8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8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15F73-89AF-4D8F-AC54-4FC58B3DFE97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84854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811B7-55A9-4E80-9ED7-B8DA1FAB66FB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9119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AA3AE-D156-4903-8A15-C570E99BFEDD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8711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DF003-F2A7-4495-AD44-EB408B80C9D9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6056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26036-C851-4B76-BFC3-A2FCDF62F9E6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6680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52A25-53F3-4C67-997C-3B3B97440296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897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0B956-EE22-49D3-9750-C1AC033E9015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71211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53F74-86E8-422A-A9F1-F2B7645EEF9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9473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CF74A-8383-4931-83DB-EEDA3731093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57879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4DF9-7CF6-4FDF-AD1B-7EFA6A114E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82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C2C38-B0D3-4071-AD04-4BA5B5EFE15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42183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BDEF2-1EB3-4F06-A0E6-2ADF8515D21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73081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D1999-52F3-466C-96FB-3407EC5E720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03407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9D327-AE80-4BF2-98F8-09CE187C4C7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0043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8CE1A-53EB-4DE5-BCDD-37844E79CE4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87648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BAE55-A49F-4425-858A-7FBC6C9404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235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A7666-C310-4F3D-8246-0A1711E19F3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29055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1900-2BEA-4677-9341-A6F8B9C9E0B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61622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CAB85-9094-46E9-9399-D0A983EC5C2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09850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30255-FC5A-492B-9573-C9BF6819EA0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423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slideLayout" Target="../slideLayouts/slideLayout563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slideLayout" Target="../slideLayouts/slideLayout562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Relationship Id="rId14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1.xml"/><Relationship Id="rId13" Type="http://schemas.openxmlformats.org/officeDocument/2006/relationships/slideLayout" Target="../slideLayouts/slideLayout576.xml"/><Relationship Id="rId3" Type="http://schemas.openxmlformats.org/officeDocument/2006/relationships/slideLayout" Target="../slideLayouts/slideLayout566.xml"/><Relationship Id="rId7" Type="http://schemas.openxmlformats.org/officeDocument/2006/relationships/slideLayout" Target="../slideLayouts/slideLayout570.xml"/><Relationship Id="rId12" Type="http://schemas.openxmlformats.org/officeDocument/2006/relationships/slideLayout" Target="../slideLayouts/slideLayout57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6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4.xml"/><Relationship Id="rId6" Type="http://schemas.openxmlformats.org/officeDocument/2006/relationships/slideLayout" Target="../slideLayouts/slideLayout569.xml"/><Relationship Id="rId11" Type="http://schemas.openxmlformats.org/officeDocument/2006/relationships/slideLayout" Target="../slideLayouts/slideLayout574.xml"/><Relationship Id="rId5" Type="http://schemas.openxmlformats.org/officeDocument/2006/relationships/slideLayout" Target="../slideLayouts/slideLayout56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67.xml"/><Relationship Id="rId9" Type="http://schemas.openxmlformats.org/officeDocument/2006/relationships/slideLayout" Target="../slideLayouts/slideLayout572.xml"/><Relationship Id="rId14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4.xml"/><Relationship Id="rId13" Type="http://schemas.openxmlformats.org/officeDocument/2006/relationships/slideLayout" Target="../slideLayouts/slideLayout589.xml"/><Relationship Id="rId3" Type="http://schemas.openxmlformats.org/officeDocument/2006/relationships/slideLayout" Target="../slideLayouts/slideLayout579.xml"/><Relationship Id="rId7" Type="http://schemas.openxmlformats.org/officeDocument/2006/relationships/slideLayout" Target="../slideLayouts/slideLayout583.xml"/><Relationship Id="rId12" Type="http://schemas.openxmlformats.org/officeDocument/2006/relationships/slideLayout" Target="../slideLayouts/slideLayout588.xml"/><Relationship Id="rId2" Type="http://schemas.openxmlformats.org/officeDocument/2006/relationships/slideLayout" Target="../slideLayouts/slideLayout578.xml"/><Relationship Id="rId1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5.xml"/><Relationship Id="rId14" Type="http://schemas.openxmlformats.org/officeDocument/2006/relationships/theme" Target="../theme/theme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/>
              <a:t>20/06/2013</a:t>
            </a:fld>
            <a:endParaRPr lang="es-MX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57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57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5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54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54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54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54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4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10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08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63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28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28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28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28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43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49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49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18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07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07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4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4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4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60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31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86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12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53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F82327-0C69-4FB9-80A7-422C1339773F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7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  <p:sldLayoutId id="2147484368" r:id="rId12"/>
    <p:sldLayoutId id="21474843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32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532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2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11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532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2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329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532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5329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329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329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0D1E97-E67B-4964-8843-113D8376746A}" type="slidenum">
              <a:rPr lang="es-E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296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  <p:sldLayoutId id="21474843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F82327-0C69-4FB9-80A7-422C1339773F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1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  <p:sldLayoutId id="21474843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20/06/2013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1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3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4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5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6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7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9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09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42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2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diagramLayout" Target="../diagrams/layout26.xml"/><Relationship Id="rId7" Type="http://schemas.openxmlformats.org/officeDocument/2006/relationships/diagramData" Target="../diagrams/data27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6.xml"/><Relationship Id="rId11" Type="http://schemas.microsoft.com/office/2007/relationships/diagramDrawing" Target="../diagrams/drawing27.xml"/><Relationship Id="rId5" Type="http://schemas.openxmlformats.org/officeDocument/2006/relationships/diagramColors" Target="../diagrams/colors26.xml"/><Relationship Id="rId10" Type="http://schemas.openxmlformats.org/officeDocument/2006/relationships/diagramColors" Target="../diagrams/colors27.xml"/><Relationship Id="rId4" Type="http://schemas.openxmlformats.org/officeDocument/2006/relationships/diagramQuickStyle" Target="../diagrams/quickStyle26.xml"/><Relationship Id="rId9" Type="http://schemas.openxmlformats.org/officeDocument/2006/relationships/diagramQuickStyle" Target="../diagrams/quickStyle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3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0" Type="http://schemas.openxmlformats.org/officeDocument/2006/relationships/diagramQuickStyle" Target="../diagrams/quickStyle29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4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64.xml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8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397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image" Target="../media/image80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111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3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4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6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7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nirprofescatolicos.files.wordpress.com/2012/02/20120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1539" y="5273824"/>
            <a:ext cx="8280920" cy="1584176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b">
            <a:normAutofit fontScale="25000" lnSpcReduction="20000"/>
          </a:bodyPr>
          <a:lstStyle/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21600" b="1" dirty="0" smtClean="0">
              <a:solidFill>
                <a:srgbClr val="C00000"/>
              </a:solidFill>
            </a:endParaRPr>
          </a:p>
          <a:p>
            <a:pPr algn="ctr"/>
            <a:r>
              <a:rPr lang="es-MX" sz="21600" b="1" dirty="0" smtClean="0">
                <a:solidFill>
                  <a:srgbClr val="C00000"/>
                </a:solidFill>
              </a:rPr>
              <a:t>1.1</a:t>
            </a:r>
            <a:r>
              <a:rPr lang="es-MX" sz="21600" b="1" dirty="0">
                <a:solidFill>
                  <a:srgbClr val="C00000"/>
                </a:solidFill>
              </a:rPr>
              <a:t>	Liturgia, </a:t>
            </a:r>
            <a:endParaRPr lang="es-MX" sz="21600" b="1" dirty="0" smtClean="0">
              <a:solidFill>
                <a:srgbClr val="C00000"/>
              </a:solidFill>
            </a:endParaRPr>
          </a:p>
          <a:p>
            <a:pPr algn="ctr"/>
            <a:r>
              <a:rPr lang="es-MX" sz="21600" b="1" dirty="0" smtClean="0">
                <a:solidFill>
                  <a:srgbClr val="C00000"/>
                </a:solidFill>
              </a:rPr>
              <a:t>obra </a:t>
            </a:r>
            <a:r>
              <a:rPr lang="es-MX" sz="21600" b="1" dirty="0">
                <a:solidFill>
                  <a:srgbClr val="C00000"/>
                </a:solidFill>
              </a:rPr>
              <a:t>divina </a:t>
            </a:r>
            <a:r>
              <a:rPr lang="es-MX" sz="21600" b="1" dirty="0" smtClean="0">
                <a:solidFill>
                  <a:srgbClr val="C00000"/>
                </a:solidFill>
              </a:rPr>
              <a:t>y </a:t>
            </a:r>
            <a:r>
              <a:rPr lang="es-MX" sz="21600" b="1" dirty="0">
                <a:solidFill>
                  <a:srgbClr val="C00000"/>
                </a:solidFill>
              </a:rPr>
              <a:t>humana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66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t">
            <a:noAutofit/>
          </a:bodyPr>
          <a:lstStyle/>
          <a:p>
            <a:pPr marL="857250" indent="-857250" algn="l">
              <a:buAutoNum type="romanUcPeriod" startAt="5"/>
            </a:pPr>
            <a:r>
              <a:rPr lang="es-MX" sz="4000" dirty="0" smtClean="0"/>
              <a:t>GLOSARIO:</a:t>
            </a:r>
          </a:p>
          <a:p>
            <a:pPr algn="l"/>
            <a:endParaRPr lang="es-MX" sz="4000" dirty="0"/>
          </a:p>
          <a:p>
            <a:pPr algn="l"/>
            <a:r>
              <a:rPr lang="es-MX" sz="4000" dirty="0" smtClean="0"/>
              <a:t>	</a:t>
            </a:r>
            <a:endParaRPr lang="es-MX" sz="40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228808652"/>
              </p:ext>
            </p:extLst>
          </p:nvPr>
        </p:nvGraphicFramePr>
        <p:xfrm>
          <a:off x="395536" y="1397000"/>
          <a:ext cx="828092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27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4869160"/>
            <a:ext cx="9144000" cy="1988840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marL="857250" indent="-857250" algn="l">
              <a:buAutoNum type="romanUcPeriod" startAt="6"/>
            </a:pPr>
            <a:r>
              <a:rPr lang="es-MX" sz="2800" dirty="0" smtClean="0"/>
              <a:t>ACCIÓN </a:t>
            </a:r>
            <a:r>
              <a:rPr lang="es-MX" sz="2800" dirty="0"/>
              <a:t>O COMPROMISO DE </a:t>
            </a:r>
            <a:r>
              <a:rPr lang="es-MX" sz="2800" dirty="0" smtClean="0"/>
              <a:t>FE</a:t>
            </a:r>
            <a:r>
              <a:rPr lang="es-MX" sz="2800" dirty="0"/>
              <a:t>: Ante las desviaciones o exageraciones </a:t>
            </a:r>
            <a:r>
              <a:rPr lang="es-MX" sz="2800" b="1" dirty="0">
                <a:solidFill>
                  <a:srgbClr val="FFFF00"/>
                </a:solidFill>
              </a:rPr>
              <a:t>la conversión o arte de celebrar con ortodoxia. </a:t>
            </a:r>
            <a:r>
              <a:rPr lang="es-MX" sz="2800" dirty="0"/>
              <a:t>(</a:t>
            </a:r>
            <a:r>
              <a:rPr lang="es-MX" sz="2800" dirty="0" err="1" smtClean="0"/>
              <a:t>SaC</a:t>
            </a:r>
            <a:r>
              <a:rPr lang="es-MX" sz="2800" dirty="0" smtClean="0"/>
              <a:t>)</a:t>
            </a:r>
          </a:p>
          <a:p>
            <a:pPr algn="l"/>
            <a:endParaRPr lang="es-MX" sz="2800" dirty="0"/>
          </a:p>
        </p:txBody>
      </p:sp>
      <p:pic>
        <p:nvPicPr>
          <p:cNvPr id="7170" name="Picture 2" descr="http://3.bp.blogspot.com/-UvUh_ESFnAw/UPwnZZHggII/AAAAAAAAAj0/iRWdX88XwwA/s1600/Jesus_BodasDeC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0007"/>
            <a:ext cx="6267450" cy="487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t">
            <a:noAutofit/>
          </a:bodyPr>
          <a:lstStyle/>
          <a:p>
            <a:pPr algn="l"/>
            <a:r>
              <a:rPr lang="es-MX" sz="4000" dirty="0" smtClean="0"/>
              <a:t>VII.CELEBRACIÓN</a:t>
            </a:r>
            <a:r>
              <a:rPr lang="es-MX" sz="4000" dirty="0"/>
              <a:t>: El conocimiento </a:t>
            </a:r>
            <a:r>
              <a:rPr lang="es-MX" sz="4000" dirty="0" smtClean="0"/>
              <a:t>	de </a:t>
            </a:r>
            <a:r>
              <a:rPr lang="es-MX" sz="4000" dirty="0"/>
              <a:t>lo que celebran motivará a la </a:t>
            </a:r>
            <a:r>
              <a:rPr lang="es-MX" sz="4000" dirty="0" smtClean="0"/>
              <a:t>	comunidad </a:t>
            </a:r>
            <a:r>
              <a:rPr lang="es-MX" sz="4000" dirty="0"/>
              <a:t>a un encuentro activo </a:t>
            </a:r>
            <a:r>
              <a:rPr lang="es-MX" sz="4000" dirty="0" smtClean="0"/>
              <a:t>	de </a:t>
            </a:r>
            <a:r>
              <a:rPr lang="es-MX" sz="4000" dirty="0"/>
              <a:t>vida. (EN 47). </a:t>
            </a:r>
            <a:endParaRPr lang="es-MX" sz="4000" dirty="0" smtClean="0"/>
          </a:p>
          <a:p>
            <a:pPr algn="l"/>
            <a:endParaRPr lang="es-MX" sz="40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421157673"/>
              </p:ext>
            </p:extLst>
          </p:nvPr>
        </p:nvGraphicFramePr>
        <p:xfrm>
          <a:off x="179512" y="2420888"/>
          <a:ext cx="88569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58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s-MX" sz="5400" dirty="0" smtClean="0"/>
              <a:t>VIII</a:t>
            </a:r>
            <a:r>
              <a:rPr lang="es-MX" sz="5400" dirty="0"/>
              <a:t>.	SÍNTESIS. </a:t>
            </a:r>
            <a:r>
              <a:rPr lang="es-MX" sz="5400" dirty="0" smtClean="0"/>
              <a:t>					Conocimiento</a:t>
            </a:r>
            <a:r>
              <a:rPr lang="es-MX" sz="5400" dirty="0"/>
              <a:t>, </a:t>
            </a:r>
            <a:r>
              <a:rPr lang="es-MX" sz="5400" dirty="0" smtClean="0"/>
              <a:t>				comunión </a:t>
            </a:r>
            <a:r>
              <a:rPr lang="es-MX" sz="5400" dirty="0"/>
              <a:t>y vida </a:t>
            </a:r>
            <a:r>
              <a:rPr lang="es-MX" sz="5400" dirty="0" smtClean="0"/>
              <a:t>			activa</a:t>
            </a:r>
            <a:r>
              <a:rPr lang="es-MX" sz="5400" dirty="0"/>
              <a:t>. </a:t>
            </a:r>
          </a:p>
          <a:p>
            <a:pPr algn="l"/>
            <a:r>
              <a:rPr lang="es-MX" sz="5400" dirty="0"/>
              <a:t>IX.	</a:t>
            </a:r>
            <a:r>
              <a:rPr lang="es-MX" sz="5400" dirty="0" smtClean="0"/>
              <a:t>PREGUNTAS </a:t>
            </a:r>
            <a:r>
              <a:rPr lang="es-MX" sz="5400" dirty="0"/>
              <a:t>PARA </a:t>
            </a:r>
            <a:r>
              <a:rPr lang="es-MX" sz="5400" dirty="0" smtClean="0"/>
              <a:t>	PROFUNDIZAR</a:t>
            </a:r>
            <a:r>
              <a:rPr lang="es-MX" sz="5400" dirty="0"/>
              <a:t>: </a:t>
            </a:r>
            <a:r>
              <a:rPr lang="es-MX" sz="5400" b="1" dirty="0">
                <a:solidFill>
                  <a:srgbClr val="FFFF00"/>
                </a:solidFill>
              </a:rPr>
              <a:t>“Participar </a:t>
            </a:r>
            <a:r>
              <a:rPr lang="es-MX" sz="5400" b="1" dirty="0" smtClean="0">
                <a:solidFill>
                  <a:srgbClr val="FFFF00"/>
                </a:solidFill>
              </a:rPr>
              <a:t>	en </a:t>
            </a:r>
            <a:r>
              <a:rPr lang="es-MX" sz="5400" b="1" dirty="0">
                <a:solidFill>
                  <a:srgbClr val="FFFF00"/>
                </a:solidFill>
              </a:rPr>
              <a:t>la Misa es un privilegio  y </a:t>
            </a:r>
            <a:r>
              <a:rPr lang="es-MX" sz="5400" b="1" dirty="0" smtClean="0">
                <a:solidFill>
                  <a:srgbClr val="FFFF00"/>
                </a:solidFill>
              </a:rPr>
              <a:t>	no </a:t>
            </a:r>
            <a:r>
              <a:rPr lang="es-MX" sz="5400" b="1" dirty="0">
                <a:solidFill>
                  <a:srgbClr val="FFFF00"/>
                </a:solidFill>
              </a:rPr>
              <a:t>una obligación”</a:t>
            </a:r>
            <a:r>
              <a:rPr lang="es-MX" sz="5400" dirty="0"/>
              <a:t>			</a:t>
            </a:r>
          </a:p>
          <a:p>
            <a:pPr algn="l"/>
            <a:r>
              <a:rPr lang="es-MX" sz="5400" dirty="0"/>
              <a:t>X.	BIBLIOGRAFÍA</a:t>
            </a:r>
          </a:p>
          <a:p>
            <a:pPr algn="l"/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l"/>
            <a:endParaRPr lang="es-MX" sz="4000" dirty="0"/>
          </a:p>
          <a:p>
            <a:pPr algn="l"/>
            <a:r>
              <a:rPr lang="es-MX" sz="4000" dirty="0" smtClean="0"/>
              <a:t> </a:t>
            </a:r>
            <a:endParaRPr lang="es-MX" sz="4000" dirty="0"/>
          </a:p>
          <a:p>
            <a:pPr algn="l"/>
            <a:r>
              <a:rPr lang="es-MX" sz="4000" dirty="0" smtClean="0"/>
              <a:t>	</a:t>
            </a:r>
            <a:endParaRPr lang="es-MX" sz="4000" dirty="0"/>
          </a:p>
        </p:txBody>
      </p:sp>
      <p:pic>
        <p:nvPicPr>
          <p:cNvPr id="6146" name="Picture 2" descr="http://diegojavier.files.wordpress.com/2010/12/canc3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620688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</a:rPr>
              <a:t>«HAGAN LO QUE ÉL LES DIGA» </a:t>
            </a:r>
            <a:r>
              <a:rPr lang="es-MX" sz="4000" b="1" dirty="0" err="1" smtClean="0">
                <a:solidFill>
                  <a:srgbClr val="FFFF00"/>
                </a:solidFill>
              </a:rPr>
              <a:t>Jn</a:t>
            </a:r>
            <a:r>
              <a:rPr lang="es-MX" sz="4000" b="1" dirty="0" smtClean="0">
                <a:solidFill>
                  <a:srgbClr val="FFFF00"/>
                </a:solidFill>
              </a:rPr>
              <a:t> 2,5</a:t>
            </a:r>
            <a:endParaRPr lang="es-MX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1.bp.blogspot.com/-k4pgHhZamXg/UFHgz87fVeI/AAAAAAAAEoY/_2RvLOtSg4s/s1600/buscar-a-dio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886"/>
            <a:ext cx="9156273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568952" cy="5976664"/>
          </a:xfrm>
        </p:spPr>
        <p:txBody>
          <a:bodyPr>
            <a:normAutofit/>
          </a:bodyPr>
          <a:lstStyle/>
          <a:p>
            <a:pPr algn="l"/>
            <a:r>
              <a:rPr lang="es-MX" sz="3000" b="1" dirty="0">
                <a:solidFill>
                  <a:srgbClr val="FFC000"/>
                </a:solidFill>
              </a:rPr>
              <a:t>Re	La7	</a:t>
            </a:r>
            <a:r>
              <a:rPr lang="es-MX" sz="3000" b="1" dirty="0" err="1">
                <a:solidFill>
                  <a:srgbClr val="FFC000"/>
                </a:solidFill>
              </a:rPr>
              <a:t>Sim</a:t>
            </a:r>
            <a:r>
              <a:rPr lang="es-MX" sz="3000" b="1" dirty="0">
                <a:solidFill>
                  <a:srgbClr val="FFC000"/>
                </a:solidFill>
              </a:rPr>
              <a:t>	</a:t>
            </a:r>
            <a:r>
              <a:rPr lang="es-MX" sz="3000" b="1" dirty="0" err="1">
                <a:solidFill>
                  <a:srgbClr val="FFC000"/>
                </a:solidFill>
              </a:rPr>
              <a:t>Fa#m</a:t>
            </a:r>
            <a:r>
              <a:rPr lang="es-MX" sz="3000" b="1" dirty="0">
                <a:solidFill>
                  <a:srgbClr val="FFC000"/>
                </a:solidFill>
              </a:rPr>
              <a:t> </a:t>
            </a:r>
          </a:p>
          <a:p>
            <a:pPr algn="l"/>
            <a:r>
              <a:rPr lang="es-MX" sz="4400" b="1" dirty="0">
                <a:solidFill>
                  <a:srgbClr val="FFFF00"/>
                </a:solidFill>
              </a:rPr>
              <a:t>Busca primero el Reino de Dios</a:t>
            </a:r>
          </a:p>
          <a:p>
            <a:pPr algn="l"/>
            <a:r>
              <a:rPr lang="es-MX" sz="3000" b="1" dirty="0">
                <a:solidFill>
                  <a:srgbClr val="FFC000"/>
                </a:solidFill>
              </a:rPr>
              <a:t>Sol	Re	Mi  La7</a:t>
            </a:r>
          </a:p>
          <a:p>
            <a:pPr algn="l"/>
            <a:r>
              <a:rPr lang="es-MX" sz="4400" b="1" dirty="0">
                <a:solidFill>
                  <a:srgbClr val="FFFF00"/>
                </a:solidFill>
              </a:rPr>
              <a:t>y su justicia divina,</a:t>
            </a:r>
          </a:p>
          <a:p>
            <a:pPr algn="l"/>
            <a:r>
              <a:rPr lang="es-MX" sz="3000" b="1" dirty="0">
                <a:solidFill>
                  <a:srgbClr val="FFC000"/>
                </a:solidFill>
              </a:rPr>
              <a:t>Re	         La7	       </a:t>
            </a:r>
            <a:r>
              <a:rPr lang="es-MX" sz="3000" b="1" dirty="0" err="1">
                <a:solidFill>
                  <a:srgbClr val="FFC000"/>
                </a:solidFill>
              </a:rPr>
              <a:t>Sim</a:t>
            </a:r>
            <a:r>
              <a:rPr lang="es-MX" sz="3000" b="1" dirty="0">
                <a:solidFill>
                  <a:srgbClr val="FFC000"/>
                </a:solidFill>
              </a:rPr>
              <a:t>   </a:t>
            </a:r>
            <a:r>
              <a:rPr lang="es-MX" sz="3000" b="1" dirty="0" err="1">
                <a:solidFill>
                  <a:srgbClr val="FFC000"/>
                </a:solidFill>
              </a:rPr>
              <a:t>Fa#m</a:t>
            </a:r>
            <a:r>
              <a:rPr lang="es-MX" sz="3000" b="1" dirty="0">
                <a:solidFill>
                  <a:srgbClr val="FFC000"/>
                </a:solidFill>
              </a:rPr>
              <a:t>    Sol  </a:t>
            </a:r>
          </a:p>
          <a:p>
            <a:pPr algn="l"/>
            <a:r>
              <a:rPr lang="es-MX" sz="4000" b="1" dirty="0">
                <a:solidFill>
                  <a:srgbClr val="FFFF00"/>
                </a:solidFill>
              </a:rPr>
              <a:t>y por añadidura lo demás se te dará,</a:t>
            </a:r>
          </a:p>
          <a:p>
            <a:pPr algn="l"/>
            <a:r>
              <a:rPr lang="es-MX" sz="2800" b="1" dirty="0">
                <a:solidFill>
                  <a:srgbClr val="FFC000"/>
                </a:solidFill>
              </a:rPr>
              <a:t>Re     La7    Re</a:t>
            </a:r>
          </a:p>
          <a:p>
            <a:pPr algn="l"/>
            <a:r>
              <a:rPr lang="es-MX" sz="4000" b="1" dirty="0">
                <a:solidFill>
                  <a:srgbClr val="FFFF00"/>
                </a:solidFill>
              </a:rPr>
              <a:t> </a:t>
            </a:r>
            <a:r>
              <a:rPr lang="es-MX" sz="4400" b="1" dirty="0" smtClean="0">
                <a:solidFill>
                  <a:srgbClr val="FFFF00"/>
                </a:solidFill>
              </a:rPr>
              <a:t>aleluya , aleluya</a:t>
            </a:r>
            <a:endParaRPr lang="es-MX" sz="4400" b="1" dirty="0">
              <a:solidFill>
                <a:srgbClr val="FFFF00"/>
              </a:solidFill>
            </a:endParaRPr>
          </a:p>
          <a:p>
            <a:pPr algn="l"/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64088" y="116632"/>
            <a:ext cx="3600400" cy="6336704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s-MX" sz="4000" dirty="0">
                <a:solidFill>
                  <a:srgbClr val="C00000"/>
                </a:solidFill>
              </a:rPr>
              <a:t>ORACION INICIAL</a:t>
            </a:r>
            <a:r>
              <a:rPr lang="es-MX" sz="4000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s-MX" sz="4000" dirty="0">
                <a:solidFill>
                  <a:srgbClr val="C00000"/>
                </a:solidFill>
              </a:rPr>
              <a:t>“Profesión de fe y primado de Pedro”. Del Evangelio según </a:t>
            </a:r>
            <a:r>
              <a:rPr lang="es-MX" sz="4000" b="1" dirty="0">
                <a:solidFill>
                  <a:srgbClr val="C00000"/>
                </a:solidFill>
              </a:rPr>
              <a:t>San Mateo 16, 15-19</a:t>
            </a:r>
          </a:p>
        </p:txBody>
      </p:sp>
      <p:pic>
        <p:nvPicPr>
          <p:cNvPr id="10242" name="Picture 2" descr="http://2.bp.blogspot.com/-UKtCQfbs7fk/T-y2ThhXnFI/AAAAAAAAOpM/nNPaSMovuao/s1600/image003+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4903"/>
            <a:ext cx="4536504" cy="60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l"/>
            <a:r>
              <a:rPr lang="es-MX" sz="4000" dirty="0"/>
              <a:t>15	 Jesús les preguntó: «Y ustedes, </a:t>
            </a:r>
            <a:r>
              <a:rPr lang="es-MX" sz="4000" dirty="0" smtClean="0"/>
              <a:t>	¿</a:t>
            </a:r>
            <a:r>
              <a:rPr lang="es-MX" sz="4000" dirty="0"/>
              <a:t>quién dicen que soy yo?»</a:t>
            </a:r>
          </a:p>
          <a:p>
            <a:pPr algn="l"/>
            <a:r>
              <a:rPr lang="es-MX" sz="4000" dirty="0"/>
              <a:t>16	 Pedro contestó: </a:t>
            </a:r>
            <a:r>
              <a:rPr lang="es-MX" sz="4000" b="1" dirty="0">
                <a:solidFill>
                  <a:srgbClr val="FFFF00"/>
                </a:solidFill>
              </a:rPr>
              <a:t>«Tú eres el </a:t>
            </a:r>
            <a:r>
              <a:rPr lang="es-MX" sz="4000" b="1" dirty="0" smtClean="0">
                <a:solidFill>
                  <a:srgbClr val="FFFF00"/>
                </a:solidFill>
              </a:rPr>
              <a:t>	Mesías</a:t>
            </a:r>
            <a:r>
              <a:rPr lang="es-MX" sz="4000" b="1" dirty="0">
                <a:solidFill>
                  <a:srgbClr val="FFFF00"/>
                </a:solidFill>
              </a:rPr>
              <a:t>, el Hijo del Dios vivo.»</a:t>
            </a:r>
          </a:p>
          <a:p>
            <a:pPr algn="l"/>
            <a:r>
              <a:rPr lang="es-MX" sz="4000" dirty="0"/>
              <a:t>17	 Jesús le replicó: «Feliz eres, </a:t>
            </a:r>
            <a:r>
              <a:rPr lang="es-MX" sz="4000" dirty="0" smtClean="0"/>
              <a:t>	Simón </a:t>
            </a:r>
            <a:r>
              <a:rPr lang="es-MX" sz="4000" dirty="0" err="1"/>
              <a:t>Barjona</a:t>
            </a:r>
            <a:r>
              <a:rPr lang="es-MX" sz="4000" dirty="0"/>
              <a:t>, </a:t>
            </a:r>
            <a:r>
              <a:rPr lang="es-MX" sz="4000" b="1" dirty="0">
                <a:solidFill>
                  <a:srgbClr val="FFFF00"/>
                </a:solidFill>
              </a:rPr>
              <a:t>porque esto no </a:t>
            </a:r>
            <a:r>
              <a:rPr lang="es-MX" sz="4000" b="1" dirty="0" smtClean="0">
                <a:solidFill>
                  <a:srgbClr val="FFFF00"/>
                </a:solidFill>
              </a:rPr>
              <a:t>	te lo </a:t>
            </a:r>
            <a:r>
              <a:rPr lang="es-MX" sz="4000" b="1" dirty="0">
                <a:solidFill>
                  <a:srgbClr val="FFFF00"/>
                </a:solidFill>
              </a:rPr>
              <a:t>ha revelado </a:t>
            </a:r>
            <a:r>
              <a:rPr lang="es-MX" sz="4000" dirty="0"/>
              <a:t>la carne ni la </a:t>
            </a:r>
            <a:r>
              <a:rPr lang="es-MX" sz="4000" dirty="0" smtClean="0"/>
              <a:t>	sangre</a:t>
            </a:r>
            <a:r>
              <a:rPr lang="es-MX" sz="4000" dirty="0"/>
              <a:t>, </a:t>
            </a:r>
            <a:r>
              <a:rPr lang="es-MX" sz="4000" b="1" dirty="0">
                <a:solidFill>
                  <a:srgbClr val="FFFF00"/>
                </a:solidFill>
              </a:rPr>
              <a:t>sino mi Padre que está </a:t>
            </a:r>
            <a:r>
              <a:rPr lang="es-MX" sz="4000" b="1" dirty="0" smtClean="0">
                <a:solidFill>
                  <a:srgbClr val="FFFF00"/>
                </a:solidFill>
              </a:rPr>
              <a:t>	en 	los </a:t>
            </a:r>
            <a:r>
              <a:rPr lang="es-MX" sz="4000" b="1" dirty="0">
                <a:solidFill>
                  <a:srgbClr val="FFFF00"/>
                </a:solidFill>
              </a:rPr>
              <a:t>Cielos.</a:t>
            </a:r>
          </a:p>
          <a:p>
            <a:pPr algn="l"/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11006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l"/>
            <a:r>
              <a:rPr lang="es-MX" sz="3600" dirty="0"/>
              <a:t>18	 Y ahora yo te digo: Tú eres Pedro (o </a:t>
            </a:r>
            <a:r>
              <a:rPr lang="es-MX" sz="3600" dirty="0" smtClean="0"/>
              <a:t>	sea </a:t>
            </a:r>
            <a:r>
              <a:rPr lang="es-MX" sz="3600" dirty="0"/>
              <a:t>Piedra), y </a:t>
            </a:r>
            <a:r>
              <a:rPr lang="es-MX" sz="3600" b="1" dirty="0">
                <a:solidFill>
                  <a:srgbClr val="FFFF00"/>
                </a:solidFill>
              </a:rPr>
              <a:t>sobre esta piedra </a:t>
            </a:r>
            <a:r>
              <a:rPr lang="es-MX" sz="3600" b="1" dirty="0" smtClean="0">
                <a:solidFill>
                  <a:srgbClr val="FFFF00"/>
                </a:solidFill>
              </a:rPr>
              <a:t>	edificaré </a:t>
            </a:r>
            <a:r>
              <a:rPr lang="es-MX" sz="3600" b="1" dirty="0">
                <a:solidFill>
                  <a:srgbClr val="FFFF00"/>
                </a:solidFill>
              </a:rPr>
              <a:t>mi Iglesia</a:t>
            </a:r>
            <a:r>
              <a:rPr lang="es-MX" sz="3600" dirty="0"/>
              <a:t>; los poderes de </a:t>
            </a:r>
            <a:r>
              <a:rPr lang="es-MX" sz="3600" dirty="0" smtClean="0"/>
              <a:t>	la muerte </a:t>
            </a:r>
            <a:r>
              <a:rPr lang="es-MX" sz="3600" dirty="0"/>
              <a:t>jamás la podrán vencer. </a:t>
            </a:r>
          </a:p>
          <a:p>
            <a:pPr algn="l"/>
            <a:r>
              <a:rPr lang="es-MX" sz="3600" dirty="0"/>
              <a:t>19	 </a:t>
            </a:r>
            <a:r>
              <a:rPr lang="es-MX" sz="3600" b="1" dirty="0">
                <a:solidFill>
                  <a:srgbClr val="FFFF00"/>
                </a:solidFill>
              </a:rPr>
              <a:t>Yo te daré las llaves del Reino de </a:t>
            </a:r>
            <a:r>
              <a:rPr lang="es-MX" sz="3600" b="1" dirty="0" smtClean="0">
                <a:solidFill>
                  <a:srgbClr val="FFFF00"/>
                </a:solidFill>
              </a:rPr>
              <a:t>	los Cielos</a:t>
            </a:r>
            <a:r>
              <a:rPr lang="es-MX" sz="3600" b="1" dirty="0">
                <a:solidFill>
                  <a:srgbClr val="FFFF00"/>
                </a:solidFill>
              </a:rPr>
              <a:t>: </a:t>
            </a:r>
            <a:r>
              <a:rPr lang="es-MX" sz="3600" dirty="0"/>
              <a:t>lo que ates en la tierra </a:t>
            </a:r>
            <a:r>
              <a:rPr lang="es-MX" sz="3600" dirty="0" smtClean="0"/>
              <a:t>	quedará </a:t>
            </a:r>
            <a:r>
              <a:rPr lang="es-MX" sz="3600" dirty="0"/>
              <a:t>atado en el Cielo, y lo que </a:t>
            </a:r>
            <a:r>
              <a:rPr lang="es-MX" sz="3600" dirty="0" smtClean="0"/>
              <a:t>	desates </a:t>
            </a:r>
            <a:r>
              <a:rPr lang="es-MX" sz="3600" dirty="0"/>
              <a:t>en la tierra quedará desatado </a:t>
            </a:r>
            <a:r>
              <a:rPr lang="es-MX" sz="3600" dirty="0" smtClean="0"/>
              <a:t>	en </a:t>
            </a:r>
            <a:r>
              <a:rPr lang="es-MX" sz="3600" dirty="0"/>
              <a:t>el Cielo.»</a:t>
            </a:r>
          </a:p>
          <a:p>
            <a:pPr algn="l"/>
            <a:r>
              <a:rPr lang="es-MX" sz="3200" b="1" dirty="0">
                <a:solidFill>
                  <a:srgbClr val="FFFF00"/>
                </a:solidFill>
              </a:rPr>
              <a:t>                       Palabra del Señor.</a:t>
            </a:r>
          </a:p>
          <a:p>
            <a:pPr algn="l"/>
            <a:r>
              <a:rPr lang="es-MX" sz="3200" b="1" dirty="0">
                <a:solidFill>
                  <a:srgbClr val="FFFF00"/>
                </a:solidFill>
              </a:rPr>
              <a:t>                Gloria a Ti, Señor Jesús.</a:t>
            </a:r>
          </a:p>
          <a:p>
            <a:pPr algn="l"/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4086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280920" cy="5976664"/>
          </a:xfrm>
        </p:spPr>
        <p:txBody>
          <a:bodyPr>
            <a:noAutofit/>
          </a:bodyPr>
          <a:lstStyle/>
          <a:p>
            <a:pPr algn="l"/>
            <a:endParaRPr lang="es-MX" sz="4000" dirty="0"/>
          </a:p>
        </p:txBody>
      </p:sp>
      <p:pic>
        <p:nvPicPr>
          <p:cNvPr id="11266" name="Picture 2" descr="http://3.bp.blogspot.com/-JwMELrhx4lI/Tk_KxBn8JPI/AAAAAAAAC0k/YnhLTWIuHy8/s400/te+dare+la+llave+del+reino+de+los+cie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366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5301208"/>
            <a:ext cx="9144000" cy="1556792"/>
          </a:xfrm>
          <a:solidFill>
            <a:schemeClr val="bg2"/>
          </a:solidFill>
        </p:spPr>
        <p:txBody>
          <a:bodyPr anchor="ctr">
            <a:normAutofit fontScale="62500" lnSpcReduction="20000"/>
          </a:bodyPr>
          <a:lstStyle/>
          <a:p>
            <a:pPr algn="ctr"/>
            <a:r>
              <a:rPr lang="es-MX" sz="8000" dirty="0"/>
              <a:t>2. ¿QUÉ ES LA LITURGIA, DESPUÉS DEL VATICANO II?</a:t>
            </a:r>
          </a:p>
        </p:txBody>
      </p:sp>
      <p:pic>
        <p:nvPicPr>
          <p:cNvPr id="1028" name="Picture 4" descr="http://www.24horas.cl/incoming/article569088.ece/ALTERNATES/w620h350/Vaticano+difunde+primera+imagen+oficial+del+Papa+Francis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3"/>
            <a:ext cx="1728191" cy="122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3789039"/>
            <a:ext cx="8208912" cy="2880321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</a:rPr>
              <a:t>Oración Colecta de la por un Concilio o un sínodo  MR p 735</a:t>
            </a:r>
          </a:p>
          <a:p>
            <a:pPr algn="ctr"/>
            <a:r>
              <a:rPr lang="es-MX" sz="3800" dirty="0"/>
              <a:t>Dios nuestro, que gobiernas a tu pueblo con la suavidad </a:t>
            </a:r>
            <a:r>
              <a:rPr lang="es-MX" sz="3800" dirty="0" smtClean="0"/>
              <a:t>y </a:t>
            </a:r>
            <a:r>
              <a:rPr lang="es-MX" sz="3800" dirty="0"/>
              <a:t>la fuerza del amor, </a:t>
            </a:r>
          </a:p>
        </p:txBody>
      </p:sp>
      <p:pic>
        <p:nvPicPr>
          <p:cNvPr id="12290" name="Picture 2" descr="http://sinodo2012.files.wordpress.com/2012/10/obisp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"/>
            <a:ext cx="6264696" cy="37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280920" cy="5976664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MX" sz="4800" dirty="0" smtClean="0"/>
              <a:t>concede </a:t>
            </a:r>
            <a:r>
              <a:rPr lang="es-MX" sz="4800" dirty="0"/>
              <a:t>el don de la Sabiduría a quienes has constituido como Maestros y guías, para que tu Iglesia crezca en el </a:t>
            </a:r>
            <a:r>
              <a:rPr lang="es-MX" sz="4800" b="1" dirty="0">
                <a:solidFill>
                  <a:srgbClr val="FFFF00"/>
                </a:solidFill>
              </a:rPr>
              <a:t>conocimiento de la verdad, </a:t>
            </a:r>
            <a:endParaRPr lang="es-MX" sz="4800" b="1" dirty="0" smtClean="0">
              <a:solidFill>
                <a:srgbClr val="FFFF00"/>
              </a:solidFill>
            </a:endParaRPr>
          </a:p>
          <a:p>
            <a:pPr algn="ctr"/>
            <a:r>
              <a:rPr lang="es-MX" sz="4800" b="1" dirty="0" smtClean="0">
                <a:solidFill>
                  <a:srgbClr val="FFFF00"/>
                </a:solidFill>
              </a:rPr>
              <a:t>y </a:t>
            </a:r>
            <a:r>
              <a:rPr lang="es-MX" sz="4800" b="1" dirty="0">
                <a:solidFill>
                  <a:srgbClr val="FFFF00"/>
                </a:solidFill>
              </a:rPr>
              <a:t>en santidad de vida</a:t>
            </a:r>
            <a:r>
              <a:rPr lang="es-MX" sz="4800" dirty="0"/>
              <a:t>. Por nuestro Señor Jesucristo.</a:t>
            </a:r>
          </a:p>
          <a:p>
            <a:pPr algn="l"/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38708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fondosni.com/images/2012-06-20/wallpaper511024-355_4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7200" dirty="0"/>
              <a:t>EXPERIENCIA </a:t>
            </a:r>
            <a:r>
              <a:rPr lang="es-MX" sz="7200" dirty="0" smtClean="0"/>
              <a:t>HUMANA: </a:t>
            </a:r>
          </a:p>
          <a:p>
            <a:pPr algn="ctr"/>
            <a:r>
              <a:rPr lang="es-MX" sz="7200" dirty="0" smtClean="0"/>
              <a:t>diez </a:t>
            </a:r>
            <a:r>
              <a:rPr lang="es-MX" sz="7200" dirty="0"/>
              <a:t>exageraciones y desviaciones postconciliares</a:t>
            </a:r>
            <a:endParaRPr lang="es-MX" sz="7200" dirty="0" smtClean="0"/>
          </a:p>
        </p:txBody>
      </p:sp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03074575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794515524"/>
              </p:ext>
            </p:extLst>
          </p:nvPr>
        </p:nvGraphicFramePr>
        <p:xfrm>
          <a:off x="539552" y="404664"/>
          <a:ext cx="799288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917557749"/>
              </p:ext>
            </p:extLst>
          </p:nvPr>
        </p:nvGraphicFramePr>
        <p:xfrm>
          <a:off x="683568" y="548680"/>
          <a:ext cx="777686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88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45478477"/>
              </p:ext>
            </p:extLst>
          </p:nvPr>
        </p:nvGraphicFramePr>
        <p:xfrm>
          <a:off x="611560" y="404664"/>
          <a:ext cx="777686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88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16453690"/>
              </p:ext>
            </p:extLst>
          </p:nvPr>
        </p:nvGraphicFramePr>
        <p:xfrm>
          <a:off x="395536" y="548680"/>
          <a:ext cx="828092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88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082537595"/>
              </p:ext>
            </p:extLst>
          </p:nvPr>
        </p:nvGraphicFramePr>
        <p:xfrm>
          <a:off x="611560" y="404664"/>
          <a:ext cx="770485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88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004048" y="476672"/>
            <a:ext cx="4139952" cy="5976664"/>
          </a:xfrm>
        </p:spPr>
        <p:txBody>
          <a:bodyPr anchor="ctr">
            <a:normAutofit fontScale="62500" lnSpcReduction="20000"/>
          </a:bodyPr>
          <a:lstStyle/>
          <a:p>
            <a:pPr algn="ctr"/>
            <a:r>
              <a:rPr lang="es-MX" sz="7000" dirty="0"/>
              <a:t>ILUMINACIÓN</a:t>
            </a:r>
            <a:r>
              <a:rPr lang="es-MX" sz="7000" dirty="0" smtClean="0"/>
              <a:t>:</a:t>
            </a:r>
          </a:p>
          <a:p>
            <a:pPr algn="ctr"/>
            <a:r>
              <a:rPr lang="es-MX" sz="8000" dirty="0"/>
              <a:t>Veinte nuevos valores de la reforma litúrgica y  concepto de liturgia. </a:t>
            </a:r>
          </a:p>
        </p:txBody>
      </p:sp>
      <p:pic>
        <p:nvPicPr>
          <p:cNvPr id="1026" name="Picture 2" descr="http://imagenesdejesus.es/wp-content/uploads/2013/04/imagenes-del-rostro-de-jesus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" y="0"/>
            <a:ext cx="5109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5085184"/>
            <a:ext cx="9144000" cy="1772816"/>
          </a:xfrm>
          <a:solidFill>
            <a:srgbClr val="C00000"/>
          </a:solidFill>
        </p:spPr>
        <p:txBody>
          <a:bodyPr anchor="ctr">
            <a:normAutofit fontScale="25000" lnSpcReduction="20000"/>
          </a:bodyPr>
          <a:lstStyle/>
          <a:p>
            <a:pPr algn="ctr"/>
            <a:endParaRPr lang="es-MX" sz="6400" dirty="0" smtClean="0"/>
          </a:p>
          <a:p>
            <a:pPr algn="ctr"/>
            <a:r>
              <a:rPr lang="es-MX" sz="19200" dirty="0" smtClean="0">
                <a:solidFill>
                  <a:srgbClr val="FFFF00"/>
                </a:solidFill>
              </a:rPr>
              <a:t>¿</a:t>
            </a:r>
            <a:r>
              <a:rPr lang="es-MX" sz="19200" dirty="0">
                <a:solidFill>
                  <a:srgbClr val="FFFF00"/>
                </a:solidFill>
              </a:rPr>
              <a:t>Ha cambiado su </a:t>
            </a:r>
            <a:r>
              <a:rPr lang="es-MX" sz="19200" dirty="0" smtClean="0">
                <a:solidFill>
                  <a:srgbClr val="FFFF00"/>
                </a:solidFill>
              </a:rPr>
              <a:t>concepto</a:t>
            </a:r>
          </a:p>
          <a:p>
            <a:pPr algn="ctr"/>
            <a:r>
              <a:rPr lang="es-MX" sz="19200" dirty="0" smtClean="0">
                <a:solidFill>
                  <a:srgbClr val="FFFF00"/>
                </a:solidFill>
              </a:rPr>
              <a:t> </a:t>
            </a:r>
            <a:r>
              <a:rPr lang="es-MX" sz="19200" dirty="0">
                <a:solidFill>
                  <a:srgbClr val="FFFF00"/>
                </a:solidFill>
              </a:rPr>
              <a:t>y su espíritu?</a:t>
            </a:r>
          </a:p>
          <a:p>
            <a:pPr algn="ctr"/>
            <a:endParaRPr lang="es-MX" sz="1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113075887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s.21rs.es/corazones/files/2013/02/pescadoresdehomes_f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68" y="0"/>
            <a:ext cx="9167468" cy="688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516216" y="404664"/>
            <a:ext cx="2555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rgbClr val="C00000"/>
                </a:solidFill>
              </a:rPr>
              <a:t>2. La participación plena de la asamblea</a:t>
            </a:r>
            <a:r>
              <a:rPr lang="es-MX" sz="3200" dirty="0" smtClean="0">
                <a:solidFill>
                  <a:srgbClr val="C00000"/>
                </a:solidFill>
              </a:rPr>
              <a:t>. SC  </a:t>
            </a:r>
            <a:r>
              <a:rPr lang="es-MX" sz="3200" dirty="0">
                <a:solidFill>
                  <a:srgbClr val="C00000"/>
                </a:solidFill>
              </a:rPr>
              <a:t>14, 21, 30, 114</a:t>
            </a:r>
          </a:p>
        </p:txBody>
      </p:sp>
    </p:spTree>
    <p:extLst>
      <p:ext uri="{BB962C8B-B14F-4D97-AF65-F5344CB8AC3E}">
        <p14:creationId xmlns:p14="http://schemas.microsoft.com/office/powerpoint/2010/main" val="24454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953632939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4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29841131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4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98692795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4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622109984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4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316819129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4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07504" y="5517232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/>
              <a:t>8. Ensamblar mejor la vivencia del culto con el resto de la vida. SC 10</a:t>
            </a:r>
          </a:p>
        </p:txBody>
      </p:sp>
      <p:pic>
        <p:nvPicPr>
          <p:cNvPr id="3074" name="Picture 2" descr="http://www.diocesismalaga.es/images/albumes/fano/20120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92488299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4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840884537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4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5013176"/>
            <a:ext cx="8784976" cy="1584176"/>
          </a:xfrm>
          <a:solidFill>
            <a:srgbClr val="FFC000"/>
          </a:solidFill>
        </p:spPr>
        <p:txBody>
          <a:bodyPr anchor="ctr">
            <a:normAutofit fontScale="32500" lnSpcReduction="20000"/>
          </a:bodyPr>
          <a:lstStyle/>
          <a:p>
            <a:pPr algn="ctr"/>
            <a:endParaRPr lang="es-MX" sz="7200" dirty="0" smtClean="0">
              <a:solidFill>
                <a:srgbClr val="FF0000"/>
              </a:solidFill>
            </a:endParaRPr>
          </a:p>
          <a:p>
            <a:pPr algn="ctr"/>
            <a:r>
              <a:rPr lang="es-MX" sz="13500" dirty="0" smtClean="0">
                <a:solidFill>
                  <a:srgbClr val="FF0000"/>
                </a:solidFill>
              </a:rPr>
              <a:t>« </a:t>
            </a:r>
            <a:r>
              <a:rPr lang="es-MX" sz="13500" dirty="0">
                <a:solidFill>
                  <a:srgbClr val="FF0000"/>
                </a:solidFill>
              </a:rPr>
              <a:t>los que lo adoran deben hacerlo en espíritu y en verdad» </a:t>
            </a:r>
            <a:r>
              <a:rPr lang="es-MX" sz="13500" dirty="0" err="1">
                <a:solidFill>
                  <a:srgbClr val="FF0000"/>
                </a:solidFill>
              </a:rPr>
              <a:t>Jn</a:t>
            </a:r>
            <a:r>
              <a:rPr lang="es-MX" sz="13500" dirty="0">
                <a:solidFill>
                  <a:srgbClr val="FF0000"/>
                </a:solidFill>
              </a:rPr>
              <a:t> 4,24</a:t>
            </a:r>
          </a:p>
          <a:p>
            <a:pPr algn="ctr"/>
            <a:endParaRPr lang="es-MX" sz="7200" dirty="0"/>
          </a:p>
        </p:txBody>
      </p:sp>
      <p:pic>
        <p:nvPicPr>
          <p:cNvPr id="3076" name="Picture 4" descr="http://4.bp.blogspot.com/-pwc8tcHO3-s/UJir331AwaI/AAAAAAAAD-4/KU4UoAobyXk/s1600/tablon17.p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-XsJuJQph69c/UOqnag0j4iI/AAAAAAAAEpE/2_7yGs5UFbU/s1600/fano_a%25C3%25B1oliturgico2c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08"/>
            <a:ext cx="9396536" cy="70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724128" y="2907764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11. Centrarse más en el año litúrgico. SC 51,106,107.</a:t>
            </a:r>
          </a:p>
        </p:txBody>
      </p:sp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028675095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858647632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7544" y="4509120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/>
              <a:t>14. Que todo sacramento o celebración sea comunitario. SC 26.27.99.100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19262945"/>
              </p:ext>
            </p:extLst>
          </p:nvPr>
        </p:nvGraphicFramePr>
        <p:xfrm>
          <a:off x="467544" y="76470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Elipse"/>
          <p:cNvSpPr/>
          <p:nvPr/>
        </p:nvSpPr>
        <p:spPr>
          <a:xfrm>
            <a:off x="6839205" y="1844824"/>
            <a:ext cx="1944216" cy="1944216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rgbClr val="C00000"/>
                </a:solidFill>
              </a:rPr>
              <a:t>IGLESIA</a:t>
            </a:r>
            <a:endParaRPr lang="es-MX" sz="2400" dirty="0">
              <a:solidFill>
                <a:srgbClr val="C0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55576" y="404664"/>
            <a:ext cx="7704856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 smtClean="0">
                <a:solidFill>
                  <a:srgbClr val="C00000"/>
                </a:solidFill>
              </a:rPr>
              <a:t>TODA CELEBRACIÓN LITÚRGICA</a:t>
            </a:r>
            <a:endParaRPr lang="es-MX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7221" y="5189760"/>
            <a:ext cx="9036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dirty="0"/>
              <a:t>15. Dar realce </a:t>
            </a:r>
            <a:r>
              <a:rPr lang="es-MX" sz="4400" dirty="0" smtClean="0"/>
              <a:t>a </a:t>
            </a:r>
            <a:r>
              <a:rPr lang="es-MX" sz="4400" dirty="0"/>
              <a:t>la concelebración</a:t>
            </a:r>
          </a:p>
          <a:p>
            <a:pPr algn="ctr"/>
            <a:r>
              <a:rPr lang="es-MX" sz="4400" dirty="0"/>
              <a:t>SC 57-58</a:t>
            </a:r>
          </a:p>
        </p:txBody>
      </p:sp>
      <p:pic>
        <p:nvPicPr>
          <p:cNvPr id="5122" name="Picture 2" descr="http://1.bp.blogspot.com/-tO7prIppgs8/UUH6O9zjsJI/AAAAAAAAN1c/UegNx7DMwOs/s1600/sistina+Mar-14-2013+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093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045033176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679750989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545469993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0033599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419362749"/>
              </p:ext>
            </p:extLst>
          </p:nvPr>
        </p:nvGraphicFramePr>
        <p:xfrm>
          <a:off x="395536" y="548680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dirty="0"/>
              <a:t>OBJETIVO: Confronto la Liturgia </a:t>
            </a:r>
            <a:r>
              <a:rPr lang="es-MX" sz="5400" b="1" dirty="0">
                <a:solidFill>
                  <a:srgbClr val="FFFF00"/>
                </a:solidFill>
              </a:rPr>
              <a:t>antes y después </a:t>
            </a:r>
            <a:r>
              <a:rPr lang="es-MX" sz="5400" dirty="0"/>
              <a:t>del Concilio Vaticano II  para descubrir los </a:t>
            </a:r>
            <a:r>
              <a:rPr lang="es-MX" sz="5400" b="1" dirty="0">
                <a:solidFill>
                  <a:srgbClr val="FFFF00"/>
                </a:solidFill>
              </a:rPr>
              <a:t>valores de la reforma litúrgica </a:t>
            </a:r>
            <a:r>
              <a:rPr lang="es-MX" sz="5400" dirty="0"/>
              <a:t>actual. </a:t>
            </a:r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bienaventuranzas.blogspot.es/img/CenaculoS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8000" b="1" dirty="0">
                <a:solidFill>
                  <a:srgbClr val="FFFF00"/>
                </a:solidFill>
              </a:rPr>
              <a:t>2. 4.2   CONCEPTO DE LITURGIA EN LA </a:t>
            </a:r>
            <a:r>
              <a:rPr lang="es-MX" sz="7200" b="1" dirty="0">
                <a:solidFill>
                  <a:srgbClr val="FFFF00"/>
                </a:solidFill>
              </a:rPr>
              <a:t>“SACROSANCTUM CONCILIUM” </a:t>
            </a:r>
          </a:p>
        </p:txBody>
      </p:sp>
    </p:spTree>
    <p:extLst>
      <p:ext uri="{BB962C8B-B14F-4D97-AF65-F5344CB8AC3E}">
        <p14:creationId xmlns:p14="http://schemas.microsoft.com/office/powerpoint/2010/main" val="18074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diocesismalaga.es/images/albumes/fano/200606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8" y="-1"/>
            <a:ext cx="9166888" cy="54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22887" y="5473005"/>
            <a:ext cx="916688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2800" dirty="0"/>
              <a:t>Presenta el designio salvífico de Dios  y describe la obra de la salvación cumplida en el misterio Pascual y en la vida de la Iglesia por medio de la Liturgia. SC 2,4-5</a:t>
            </a:r>
          </a:p>
        </p:txBody>
      </p:sp>
    </p:spTree>
    <p:extLst>
      <p:ext uri="{BB962C8B-B14F-4D97-AF65-F5344CB8AC3E}">
        <p14:creationId xmlns:p14="http://schemas.microsoft.com/office/powerpoint/2010/main" val="32432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07669105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457508117"/>
              </p:ext>
            </p:extLst>
          </p:nvPr>
        </p:nvGraphicFramePr>
        <p:xfrm>
          <a:off x="467544" y="548680"/>
          <a:ext cx="835292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708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oIg4nvOCl0k/T7-pv9IB3FI/AAAAAAAAAjo/f2T-yoCYXEc/s1600/20120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6084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1031" y="5141438"/>
            <a:ext cx="8856984" cy="1728192"/>
          </a:xfrm>
        </p:spPr>
        <p:txBody>
          <a:bodyPr anchor="ctr">
            <a:normAutofit fontScale="55000" lnSpcReduction="20000"/>
          </a:bodyPr>
          <a:lstStyle/>
          <a:p>
            <a:pPr algn="ctr"/>
            <a:r>
              <a:rPr lang="es-MX" sz="7200" b="1" dirty="0" smtClean="0">
                <a:solidFill>
                  <a:srgbClr val="FFFF00"/>
                </a:solidFill>
              </a:rPr>
              <a:t>PROFUNDIZACIÓN</a:t>
            </a:r>
            <a:r>
              <a:rPr lang="es-MX" sz="8000" b="1" dirty="0" smtClean="0">
                <a:solidFill>
                  <a:srgbClr val="FFFF00"/>
                </a:solidFill>
              </a:rPr>
              <a:t> </a:t>
            </a:r>
            <a:r>
              <a:rPr lang="es-MX" sz="8000" b="1" dirty="0">
                <a:solidFill>
                  <a:srgbClr val="FFFF00"/>
                </a:solidFill>
              </a:rPr>
              <a:t>EN EL CONCEPTO DE LITURGIA DEL VATICANO II.</a:t>
            </a:r>
            <a:endParaRPr lang="es-MX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ZFucRn8ggr0/UVMA6BawgvI/AAAAAAAAEZo/XqDOTtTdlBw/s1600/murio+y+resucit%C3%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075715998"/>
              </p:ext>
            </p:extLst>
          </p:nvPr>
        </p:nvGraphicFramePr>
        <p:xfrm>
          <a:off x="1547664" y="116632"/>
          <a:ext cx="6096000" cy="116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280427121"/>
              </p:ext>
            </p:extLst>
          </p:nvPr>
        </p:nvGraphicFramePr>
        <p:xfrm>
          <a:off x="323528" y="1556792"/>
          <a:ext cx="842493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2.bp.blogspot.com/-R7s6XoFVU14/TvztroOs-LI/AAAAAAAAEBo/SqEBNNssljg/s1600/20091227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796"/>
            <a:ext cx="9144000" cy="70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512" y="-3515"/>
            <a:ext cx="38884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dirty="0"/>
              <a:t>1. Liturgia en clave </a:t>
            </a:r>
            <a:r>
              <a:rPr lang="es-MX" sz="4400" dirty="0" smtClean="0"/>
              <a:t> de Historia </a:t>
            </a:r>
            <a:r>
              <a:rPr lang="es-MX" sz="4400" dirty="0"/>
              <a:t>y Economía de salvación</a:t>
            </a:r>
          </a:p>
        </p:txBody>
      </p:sp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07504" y="5229200"/>
            <a:ext cx="9036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/>
              <a:t>Prefiere el camino de la revelación como historia de salvación y del misterio de Cristo como centro y cumplimiento de ésta. SC 4-5</a:t>
            </a:r>
          </a:p>
        </p:txBody>
      </p:sp>
      <p:pic>
        <p:nvPicPr>
          <p:cNvPr id="4098" name="Picture 2" descr="http://1.bp.blogspot.com/-HLVefkqB1lQ/UDQ2FCy7RoI/AAAAAAAAAEI/urKk5GgcXPY/s1600/Mundo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81236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517232"/>
            <a:ext cx="8964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dirty="0"/>
              <a:t>2. La liturgia y el misterio pascual de Cristo </a:t>
            </a:r>
          </a:p>
        </p:txBody>
      </p:sp>
      <p:pic>
        <p:nvPicPr>
          <p:cNvPr id="5122" name="Picture 2" descr="http://1.bp.blogspot.com/-yZ-lzZBUnLc/TbYNBFzcFtI/AAAAAAAADGk/_2eQt5yNqlw/s1600/pascua+2011+-+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143750" cy="53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3933056"/>
            <a:ext cx="49677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FFFF00"/>
                </a:solidFill>
              </a:rPr>
              <a:t>Conocimiento profundo y experiencia vital de todo lo que es Cristo y </a:t>
            </a:r>
            <a:endParaRPr lang="es-MX" sz="3200" b="1" dirty="0" smtClean="0">
              <a:solidFill>
                <a:srgbClr val="FFFF00"/>
              </a:solidFill>
            </a:endParaRPr>
          </a:p>
          <a:p>
            <a:r>
              <a:rPr lang="es-MX" sz="3200" b="1" dirty="0" smtClean="0">
                <a:solidFill>
                  <a:srgbClr val="FFFF00"/>
                </a:solidFill>
              </a:rPr>
              <a:t>de </a:t>
            </a:r>
            <a:r>
              <a:rPr lang="es-MX" sz="3200" b="1" dirty="0">
                <a:solidFill>
                  <a:srgbClr val="FFFF00"/>
                </a:solidFill>
              </a:rPr>
              <a:t>todo lo que es la Iglesia. SC 2</a:t>
            </a:r>
          </a:p>
        </p:txBody>
      </p:sp>
      <p:pic>
        <p:nvPicPr>
          <p:cNvPr id="6146" name="Picture 2" descr="http://sasaropozo.files.wordpress.com/2012/06/fano-trinid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" y="1824"/>
            <a:ext cx="5258881" cy="39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2.bp.blogspot.com/-UDEkBZs4XZU/UT8io6aEFtI/AAAAAAAAhVI/0iFn42bgyBc/s1600/FANO+IGLE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56" y="0"/>
            <a:ext cx="415576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pastoraljuvquilmes.com.ar/wp-content/uploads/2013/04/euc-fa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173516"/>
            <a:ext cx="4623524" cy="164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66124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dirty="0"/>
              <a:t>3. La liturgia de la Iglesia</a:t>
            </a:r>
          </a:p>
        </p:txBody>
      </p:sp>
      <p:pic>
        <p:nvPicPr>
          <p:cNvPr id="7170" name="Picture 2" descr="http://3.bp.blogspot.com/-5SnN9diApHw/T1Zr1duBPeI/AAAAAAAAALw/dbEPWrVpYKk/s1600/20070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56084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dirty="0" smtClean="0"/>
              <a:t> </a:t>
            </a:r>
            <a:endParaRPr lang="es-MX" sz="54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571962030"/>
              </p:ext>
            </p:extLst>
          </p:nvPr>
        </p:nvGraphicFramePr>
        <p:xfrm>
          <a:off x="611560" y="1397000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2987824" y="404664"/>
            <a:ext cx="3456384" cy="144016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dirty="0" smtClean="0"/>
              <a:t>VATICANO II</a:t>
            </a:r>
            <a:endParaRPr lang="es-MX" sz="4400" dirty="0"/>
          </a:p>
        </p:txBody>
      </p:sp>
      <p:sp>
        <p:nvSpPr>
          <p:cNvPr id="5" name="4 Rectángulo redondeado"/>
          <p:cNvSpPr/>
          <p:nvPr/>
        </p:nvSpPr>
        <p:spPr>
          <a:xfrm>
            <a:off x="2915816" y="5085184"/>
            <a:ext cx="3456384" cy="151216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 smtClean="0"/>
              <a:t>VALORES DE LA</a:t>
            </a:r>
          </a:p>
          <a:p>
            <a:pPr algn="ctr"/>
            <a:r>
              <a:rPr lang="es-MX" sz="3200" dirty="0" smtClean="0"/>
              <a:t>REFORMA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0053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944080618"/>
              </p:ext>
            </p:extLst>
          </p:nvPr>
        </p:nvGraphicFramePr>
        <p:xfrm>
          <a:off x="683568" y="548680"/>
          <a:ext cx="784887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97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029742"/>
            <a:ext cx="4644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dirty="0"/>
              <a:t>4. Sacerdocio de los fieles y sacerdocio ministerial</a:t>
            </a:r>
          </a:p>
        </p:txBody>
      </p:sp>
      <p:pic>
        <p:nvPicPr>
          <p:cNvPr id="8194" name="Picture 2" descr="http://t2.gstatic.com/images?q=tbn:ANd9GcSDTjzWJPPDE7RhmDZgbqlHdedDHt_TFhKAmhNnGfQ_Pn3MJ7K14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8326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evangelizafuerte.com.mx/wp-images/articulos/iglesia-somos-cuerpo-de-cristo-colage-de-jesus-pueb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00" y="1916832"/>
            <a:ext cx="3557195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440275374"/>
              </p:ext>
            </p:extLst>
          </p:nvPr>
        </p:nvGraphicFramePr>
        <p:xfrm>
          <a:off x="683568" y="548680"/>
          <a:ext cx="784887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2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162554358"/>
              </p:ext>
            </p:extLst>
          </p:nvPr>
        </p:nvGraphicFramePr>
        <p:xfrm>
          <a:off x="467544" y="476672"/>
          <a:ext cx="799288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704712393"/>
              </p:ext>
            </p:extLst>
          </p:nvPr>
        </p:nvGraphicFramePr>
        <p:xfrm>
          <a:off x="611560" y="332656"/>
          <a:ext cx="79928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webcatolicodejavier.org/espiritusan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5"/>
            <a:ext cx="3668067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  <a:gradFill rotWithShape="0">
            <a:gsLst>
              <a:gs pos="0">
                <a:schemeClr val="bg1"/>
              </a:gs>
              <a:gs pos="100000">
                <a:srgbClr val="FFFF00"/>
              </a:gs>
            </a:gsLst>
            <a:lin ang="18900000" scaled="1"/>
          </a:gradFill>
        </p:spPr>
        <p:txBody>
          <a:bodyPr/>
          <a:lstStyle/>
          <a:p>
            <a:pPr eaLnBrk="1" hangingPunct="1"/>
            <a:r>
              <a:rPr lang="es-MX" sz="3600" b="1" i="1" smtClean="0">
                <a:solidFill>
                  <a:srgbClr val="FF3300"/>
                </a:solidFill>
              </a:rPr>
              <a:t>3. Lo específico de la Pastoral Litúrgica</a:t>
            </a:r>
            <a:endParaRPr lang="es-ES" sz="3600" b="1" i="1" smtClean="0">
              <a:solidFill>
                <a:srgbClr val="FF3300"/>
              </a:solidFill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143000" y="1905000"/>
            <a:ext cx="71628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FF3300"/>
                </a:solidFill>
              </a:rPr>
              <a:t>LITURGIA</a:t>
            </a:r>
            <a:endParaRPr lang="es-ES" sz="2400" b="1" i="1" smtClean="0">
              <a:solidFill>
                <a:srgbClr val="FF3300"/>
              </a:solidFill>
            </a:endParaRP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4419600" y="2438400"/>
            <a:ext cx="485775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219200" y="2971800"/>
            <a:ext cx="7010400" cy="4572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FFFF00"/>
                </a:solidFill>
              </a:rPr>
              <a:t>EJERCICIO DEL SACERDOCIO DE CRISTO</a:t>
            </a:r>
            <a:endParaRPr lang="es-ES" sz="2400" b="1" i="1" smtClean="0">
              <a:solidFill>
                <a:srgbClr val="FFFF00"/>
              </a:solidFill>
            </a:endParaRPr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4419600" y="3505200"/>
            <a:ext cx="485775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1371600" y="3962400"/>
            <a:ext cx="7010400" cy="4572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FFFF00"/>
                </a:solidFill>
              </a:rPr>
              <a:t>OFRECER SACRIFICIOS ESPIRITUALES</a:t>
            </a:r>
            <a:endParaRPr lang="es-ES" sz="2400" b="1" i="1" smtClean="0">
              <a:solidFill>
                <a:srgbClr val="FFFF00"/>
              </a:solidFill>
            </a:endParaRP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 rot="-7760785">
            <a:off x="4229100" y="4381500"/>
            <a:ext cx="7620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344 w 21600"/>
              <a:gd name="T25" fmla="*/ 11212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4863" y="0"/>
                </a:moveTo>
                <a:lnTo>
                  <a:pt x="8126" y="6171"/>
                </a:lnTo>
                <a:lnTo>
                  <a:pt x="11212" y="6171"/>
                </a:lnTo>
                <a:lnTo>
                  <a:pt x="11212" y="11212"/>
                </a:lnTo>
                <a:lnTo>
                  <a:pt x="6171" y="11212"/>
                </a:lnTo>
                <a:lnTo>
                  <a:pt x="6171" y="8126"/>
                </a:lnTo>
                <a:lnTo>
                  <a:pt x="0" y="14863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4863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</a:endParaRPr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1066800" y="4648200"/>
            <a:ext cx="2819400" cy="9906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000000"/>
                </a:solidFill>
              </a:rPr>
              <a:t>MI VIDA SEGÚN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000000"/>
                </a:solidFill>
              </a:rPr>
              <a:t> EL ESPIRITU</a:t>
            </a:r>
            <a:endParaRPr lang="es-ES" sz="2400" b="1" i="1" smtClean="0">
              <a:solidFill>
                <a:srgbClr val="000000"/>
              </a:solidFill>
            </a:endParaRPr>
          </a:p>
        </p:txBody>
      </p:sp>
      <p:sp>
        <p:nvSpPr>
          <p:cNvPr id="31755" name="Oval 11"/>
          <p:cNvSpPr>
            <a:spLocks noChangeArrowheads="1"/>
          </p:cNvSpPr>
          <p:nvPr/>
        </p:nvSpPr>
        <p:spPr bwMode="auto">
          <a:xfrm>
            <a:off x="5410200" y="4724400"/>
            <a:ext cx="2819400" cy="838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000000"/>
                </a:solidFill>
              </a:rPr>
              <a:t>ACCIONES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000000"/>
                </a:solidFill>
              </a:rPr>
              <a:t>RITUALES</a:t>
            </a:r>
            <a:endParaRPr lang="es-ES" sz="2400" b="1" i="1" smtClean="0">
              <a:solidFill>
                <a:srgbClr val="000000"/>
              </a:solidFill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1371600" y="5791200"/>
            <a:ext cx="7010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000000"/>
                </a:solidFill>
              </a:rPr>
              <a:t>CULTO INTEGRAL DE LA IGLESIA</a:t>
            </a:r>
            <a:endParaRPr lang="es-ES" sz="2400" b="1" i="1" smtClean="0">
              <a:solidFill>
                <a:srgbClr val="000000"/>
              </a:solidFill>
            </a:endParaRPr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 rot="2834711">
            <a:off x="4229100" y="4914900"/>
            <a:ext cx="7620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344 w 21600"/>
              <a:gd name="T25" fmla="*/ 11212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4863" y="0"/>
                </a:moveTo>
                <a:lnTo>
                  <a:pt x="8126" y="6171"/>
                </a:lnTo>
                <a:lnTo>
                  <a:pt x="11212" y="6171"/>
                </a:lnTo>
                <a:lnTo>
                  <a:pt x="11212" y="11212"/>
                </a:lnTo>
                <a:lnTo>
                  <a:pt x="6171" y="11212"/>
                </a:lnTo>
                <a:lnTo>
                  <a:pt x="6171" y="8126"/>
                </a:lnTo>
                <a:lnTo>
                  <a:pt x="0" y="14863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4863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</a:endParaRPr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7315200" y="1295400"/>
            <a:ext cx="1447800" cy="9144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smtClean="0">
                <a:solidFill>
                  <a:srgbClr val="000000"/>
                </a:solidFill>
              </a:rPr>
              <a:t>SC7</a:t>
            </a: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7086600" y="2209800"/>
            <a:ext cx="1676400" cy="9906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000000"/>
                </a:solidFill>
              </a:rPr>
              <a:t>1 Pe 2,5</a:t>
            </a:r>
            <a:endParaRPr lang="es-ES" sz="2400" b="1" i="1" smtClean="0">
              <a:solidFill>
                <a:srgbClr val="000000"/>
              </a:solidFill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7391400" y="3276600"/>
            <a:ext cx="1447800" cy="9144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000000"/>
                </a:solidFill>
              </a:rPr>
              <a:t>LG 34</a:t>
            </a:r>
            <a:endParaRPr lang="es-ES" sz="2400" b="1" i="1" smtClean="0">
              <a:solidFill>
                <a:srgbClr val="000000"/>
              </a:solidFill>
            </a:endParaRPr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7315200" y="5105400"/>
            <a:ext cx="1447800" cy="1219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000000"/>
                </a:solidFill>
              </a:rPr>
              <a:t>NCIC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i="1" smtClean="0">
                <a:solidFill>
                  <a:srgbClr val="000000"/>
                </a:solidFill>
              </a:rPr>
              <a:t>1070</a:t>
            </a:r>
            <a:endParaRPr lang="es-ES" sz="2400" b="1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31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31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 autoUpdateAnimBg="0"/>
      <p:bldP spid="31748" grpId="0" animBg="1" autoUpdateAnimBg="0"/>
      <p:bldP spid="31749" grpId="0" animBg="1"/>
      <p:bldP spid="31750" grpId="0" animBg="1" autoUpdateAnimBg="0"/>
      <p:bldP spid="31751" grpId="0" animBg="1"/>
      <p:bldP spid="31752" grpId="0" animBg="1" autoUpdateAnimBg="0"/>
      <p:bldP spid="31753" grpId="0" animBg="1"/>
      <p:bldP spid="31754" grpId="0" animBg="1" autoUpdateAnimBg="0"/>
      <p:bldP spid="31755" grpId="0" animBg="1" autoUpdateAnimBg="0"/>
      <p:bldP spid="31757" grpId="0" animBg="1" autoUpdateAnimBg="0"/>
      <p:bldP spid="31758" grpId="0" animBg="1"/>
      <p:bldP spid="31759" grpId="0" build="p" autoUpdateAnimBg="0"/>
      <p:bldP spid="31760" grpId="0" animBg="1" autoUpdateAnimBg="0"/>
      <p:bldP spid="31761" grpId="0" animBg="1" autoUpdateAnimBg="0"/>
      <p:bldP spid="31762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0825" y="260350"/>
            <a:ext cx="8569325" cy="6408738"/>
          </a:xfrm>
        </p:spPr>
        <p:txBody>
          <a:bodyPr/>
          <a:lstStyle/>
          <a:p>
            <a:pPr lvl="1">
              <a:defRPr/>
            </a:pPr>
            <a:r>
              <a:rPr lang="es-MX" b="1" dirty="0" smtClean="0">
                <a:solidFill>
                  <a:schemeClr val="bg1"/>
                </a:solidFill>
              </a:rPr>
              <a:t>LG 34</a:t>
            </a:r>
            <a:r>
              <a:rPr lang="es-MX" b="1" dirty="0">
                <a:solidFill>
                  <a:schemeClr val="bg1"/>
                </a:solidFill>
              </a:rPr>
              <a:t>. Consagración del mundo</a:t>
            </a:r>
          </a:p>
          <a:p>
            <a:pPr marL="0" indent="0">
              <a:buFontTx/>
              <a:buNone/>
              <a:defRPr/>
            </a:pPr>
            <a:r>
              <a:rPr lang="es-MX" sz="4800" dirty="0">
                <a:solidFill>
                  <a:schemeClr val="bg1"/>
                </a:solidFill>
              </a:rPr>
              <a:t>Cristo Jesús, </a:t>
            </a:r>
            <a:r>
              <a:rPr lang="es-MX" sz="4800" b="1" dirty="0">
                <a:solidFill>
                  <a:srgbClr val="FFFF00"/>
                </a:solidFill>
              </a:rPr>
              <a:t>Supremo y eterno sacerdote</a:t>
            </a:r>
            <a:r>
              <a:rPr lang="es-MX" sz="4800" dirty="0">
                <a:solidFill>
                  <a:schemeClr val="bg1"/>
                </a:solidFill>
              </a:rPr>
              <a:t>, deseando continuar su testimonio y su servicio por medio también de los laicos, </a:t>
            </a:r>
            <a:r>
              <a:rPr lang="es-MX" sz="4800" b="1" dirty="0">
                <a:solidFill>
                  <a:srgbClr val="FFFF00"/>
                </a:solidFill>
              </a:rPr>
              <a:t>los vivifica con su Espíritu</a:t>
            </a:r>
            <a:r>
              <a:rPr lang="es-MX" sz="4800" dirty="0">
                <a:solidFill>
                  <a:schemeClr val="bg1"/>
                </a:solidFill>
              </a:rPr>
              <a:t> e ininterrumpidamente los impulsa a toda obra buena y perfecta</a:t>
            </a:r>
            <a:r>
              <a:rPr lang="es-MX" sz="4800" dirty="0" smtClean="0">
                <a:solidFill>
                  <a:schemeClr val="bg1"/>
                </a:solidFill>
              </a:rPr>
              <a:t>.</a:t>
            </a:r>
            <a:endParaRPr lang="es-MX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0825" y="260350"/>
            <a:ext cx="8569325" cy="64087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Pero </a:t>
            </a:r>
            <a:r>
              <a:rPr lang="es-MX" sz="3600" dirty="0">
                <a:solidFill>
                  <a:schemeClr val="bg1"/>
                </a:solidFill>
              </a:rPr>
              <a:t>a aquellos </a:t>
            </a:r>
            <a:r>
              <a:rPr lang="es-MX" sz="3600" b="1" dirty="0">
                <a:solidFill>
                  <a:srgbClr val="FFFF00"/>
                </a:solidFill>
              </a:rPr>
              <a:t>a quienes asocia íntimamente a su vida y misión, también les hace partícipes de su oficio sacerdotal</a:t>
            </a:r>
            <a:r>
              <a:rPr lang="es-MX" sz="3600" dirty="0">
                <a:solidFill>
                  <a:schemeClr val="bg1"/>
                </a:solidFill>
              </a:rPr>
              <a:t>, en orden al ejercicio </a:t>
            </a:r>
            <a:r>
              <a:rPr lang="es-MX" sz="3600" b="1" dirty="0">
                <a:solidFill>
                  <a:srgbClr val="FFFF00"/>
                </a:solidFill>
              </a:rPr>
              <a:t>del culto espiritual</a:t>
            </a:r>
            <a:r>
              <a:rPr lang="es-MX" sz="3600" dirty="0">
                <a:solidFill>
                  <a:schemeClr val="bg1"/>
                </a:solidFill>
              </a:rPr>
              <a:t>, para gloria de Dios y salvación de los hombres. Por eso los laicos, ya que están consagrados a Cristo y ungidos por el Espíritu Santo, tienen una vocación admirable y son instruidos para que en ellos se produzcan cada vez más abundantes los frutos del Espíritu. 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17807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0825" y="260350"/>
            <a:ext cx="8569325" cy="64087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MX" b="1" dirty="0">
                <a:solidFill>
                  <a:srgbClr val="FFFFFF"/>
                </a:solidFill>
              </a:rPr>
              <a:t>Pues </a:t>
            </a:r>
            <a:r>
              <a:rPr lang="es-MX" b="1" dirty="0">
                <a:solidFill>
                  <a:srgbClr val="FFFF00"/>
                </a:solidFill>
              </a:rPr>
              <a:t>todas sus obras</a:t>
            </a:r>
            <a:r>
              <a:rPr lang="es-MX" b="1" dirty="0">
                <a:solidFill>
                  <a:srgbClr val="FFFFFF"/>
                </a:solidFill>
              </a:rPr>
              <a:t>,</a:t>
            </a:r>
            <a:r>
              <a:rPr lang="es-MX" dirty="0">
                <a:solidFill>
                  <a:srgbClr val="FFFFFF"/>
                </a:solidFill>
              </a:rPr>
              <a:t> preces e iniciativas apostólicas, la vida conyugal y familiar, el trabajo cotidiano, el descanso del alma y del cuerpo, </a:t>
            </a:r>
            <a:r>
              <a:rPr lang="es-MX" b="1" dirty="0">
                <a:solidFill>
                  <a:srgbClr val="FFFF00"/>
                </a:solidFill>
              </a:rPr>
              <a:t>si se realizan en el Espíritu,</a:t>
            </a:r>
            <a:r>
              <a:rPr lang="es-MX" dirty="0">
                <a:solidFill>
                  <a:srgbClr val="FFFFFF"/>
                </a:solidFill>
              </a:rPr>
              <a:t> incluso las molestias de la vida si se sufren pacientemente, </a:t>
            </a:r>
            <a:r>
              <a:rPr lang="es-MX" b="1" dirty="0">
                <a:solidFill>
                  <a:srgbClr val="FFFF00"/>
                </a:solidFill>
              </a:rPr>
              <a:t>se convierten en "hostias espirituales, aceptables a Dios por Jesucristo"</a:t>
            </a:r>
            <a:r>
              <a:rPr lang="es-MX" b="1" dirty="0">
                <a:solidFill>
                  <a:srgbClr val="FFFFFF"/>
                </a:solidFill>
              </a:rPr>
              <a:t> </a:t>
            </a:r>
            <a:r>
              <a:rPr lang="es-MX" dirty="0">
                <a:solidFill>
                  <a:srgbClr val="FFFFFF"/>
                </a:solidFill>
              </a:rPr>
              <a:t>(1 Pe., 2, 5), que en la celebración de la Eucaristía, con la oblación del cuerpo del Señor, </a:t>
            </a:r>
            <a:r>
              <a:rPr lang="es-MX" b="1" dirty="0">
                <a:solidFill>
                  <a:srgbClr val="FFFFFF"/>
                </a:solidFill>
              </a:rPr>
              <a:t>se ofrecen</a:t>
            </a:r>
            <a:r>
              <a:rPr lang="es-MX" dirty="0">
                <a:solidFill>
                  <a:srgbClr val="FFFFFF"/>
                </a:solidFill>
              </a:rPr>
              <a:t> piadosísimamente al Padre. Así también los laicos, en cuanto adoradores, obrando santamente en todo lugar, consagran a Dios el mundo mismo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316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ttp://www.spaincenter.org/agricultura/fotos/vid-racimo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57250"/>
            <a:ext cx="8229600" cy="52736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_tradnl" b="1" i="1" dirty="0" smtClean="0">
                <a:effectLst/>
              </a:rPr>
              <a:t>	El culto integral de la Iglesia está constituido por el </a:t>
            </a:r>
            <a:r>
              <a:rPr lang="es-ES_tradnl" b="1" i="1" dirty="0" smtClean="0">
                <a:solidFill>
                  <a:srgbClr val="FFFF00"/>
                </a:solidFill>
                <a:effectLst/>
              </a:rPr>
              <a:t>culto existencial </a:t>
            </a:r>
            <a:r>
              <a:rPr lang="es-ES_tradnl" b="1" i="1" dirty="0" smtClean="0">
                <a:effectLst/>
              </a:rPr>
              <a:t>que es toda la vida  en docilidad al Espíritu Santo y </a:t>
            </a:r>
            <a:r>
              <a:rPr lang="es-ES_tradnl" b="1" i="1" dirty="0" smtClean="0">
                <a:solidFill>
                  <a:srgbClr val="FFFF00"/>
                </a:solidFill>
                <a:effectLst/>
              </a:rPr>
              <a:t>el culto simbólico-ritual </a:t>
            </a:r>
            <a:r>
              <a:rPr lang="es-ES_tradnl" b="1" i="1" dirty="0" smtClean="0">
                <a:effectLst/>
              </a:rPr>
              <a:t>que </a:t>
            </a:r>
            <a:r>
              <a:rPr lang="es-ES_tradnl" b="1" i="1" dirty="0" smtClean="0">
                <a:solidFill>
                  <a:srgbClr val="FFFF00"/>
                </a:solidFill>
                <a:effectLst/>
              </a:rPr>
              <a:t>expresa, concentra, sintetiza , visibiliza </a:t>
            </a:r>
            <a:r>
              <a:rPr lang="es-ES_tradnl" b="1" i="1" dirty="0" smtClean="0">
                <a:effectLst/>
              </a:rPr>
              <a:t>el encuentro sacramental de la obra salvadora realizada por Cristo y la vida entera del creyente en Cristo.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sz="7200" b="1" i="1" dirty="0" smtClean="0">
                <a:effectLst/>
              </a:rPr>
              <a:t>CII = CE + CRS</a:t>
            </a:r>
          </a:p>
          <a:p>
            <a:pPr eaLnBrk="1" hangingPunct="1">
              <a:defRPr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5162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 fontScale="92500" lnSpcReduction="20000"/>
          </a:bodyPr>
          <a:lstStyle/>
          <a:p>
            <a:pPr marL="1028700" indent="-1028700" algn="l">
              <a:buAutoNum type="romanUcPeriod"/>
            </a:pPr>
            <a:r>
              <a:rPr lang="es-MX" sz="4800" dirty="0" smtClean="0"/>
              <a:t>AMBIENTACIÓN</a:t>
            </a:r>
            <a:r>
              <a:rPr lang="es-MX" sz="4800" dirty="0"/>
              <a:t>: </a:t>
            </a:r>
            <a:endParaRPr lang="es-MX" sz="4800" dirty="0" smtClean="0"/>
          </a:p>
          <a:p>
            <a:pPr algn="l"/>
            <a:r>
              <a:rPr lang="es-MX" sz="4800" dirty="0"/>
              <a:t>	</a:t>
            </a:r>
            <a:r>
              <a:rPr lang="es-MX" sz="4800" dirty="0" smtClean="0"/>
              <a:t>Busca primero </a:t>
            </a:r>
          </a:p>
          <a:p>
            <a:pPr marL="1028700" indent="-1028700" algn="l">
              <a:buAutoNum type="romanUcPeriod" startAt="2"/>
            </a:pPr>
            <a:r>
              <a:rPr lang="es-MX" sz="4800" dirty="0" smtClean="0"/>
              <a:t>ORACIÓN </a:t>
            </a:r>
            <a:r>
              <a:rPr lang="es-MX" sz="4800" dirty="0"/>
              <a:t>INICIAL</a:t>
            </a:r>
            <a:r>
              <a:rPr lang="es-MX" sz="4800" dirty="0" smtClean="0"/>
              <a:t>: “</a:t>
            </a:r>
            <a:r>
              <a:rPr lang="es-MX" sz="4800" dirty="0"/>
              <a:t>Profesión de fe y primado de </a:t>
            </a:r>
            <a:r>
              <a:rPr lang="es-MX" sz="4800" dirty="0" smtClean="0"/>
              <a:t>Pedro</a:t>
            </a:r>
            <a:r>
              <a:rPr lang="es-MX" sz="4800" dirty="0"/>
              <a:t>” Del Evangelio según </a:t>
            </a:r>
            <a:r>
              <a:rPr lang="es-MX" sz="4800" dirty="0" smtClean="0"/>
              <a:t>	</a:t>
            </a:r>
            <a:r>
              <a:rPr lang="es-MX" sz="4800" b="1" dirty="0" smtClean="0">
                <a:solidFill>
                  <a:srgbClr val="FFFF00"/>
                </a:solidFill>
              </a:rPr>
              <a:t>San </a:t>
            </a:r>
            <a:r>
              <a:rPr lang="es-MX" sz="4800" b="1" dirty="0">
                <a:solidFill>
                  <a:srgbClr val="FFFF00"/>
                </a:solidFill>
              </a:rPr>
              <a:t>Mateo 16, 15-19 </a:t>
            </a:r>
            <a:endParaRPr lang="es-MX" sz="4800" b="1" dirty="0" smtClean="0">
              <a:solidFill>
                <a:srgbClr val="FFFF00"/>
              </a:solidFill>
            </a:endParaRPr>
          </a:p>
          <a:p>
            <a:pPr algn="l"/>
            <a:r>
              <a:rPr lang="es-MX" sz="4800" dirty="0" smtClean="0"/>
              <a:t>III</a:t>
            </a:r>
            <a:r>
              <a:rPr lang="es-MX" sz="4800" dirty="0"/>
              <a:t>.	EXPERIENCIA HUMANA: </a:t>
            </a:r>
            <a:r>
              <a:rPr lang="es-MX" sz="4800" dirty="0" smtClean="0"/>
              <a:t>	Diez </a:t>
            </a:r>
            <a:r>
              <a:rPr lang="es-MX" sz="4800" dirty="0"/>
              <a:t>exageraciones y </a:t>
            </a:r>
            <a:r>
              <a:rPr lang="es-MX" sz="4800" dirty="0" smtClean="0"/>
              <a:t>	desviaciones </a:t>
            </a:r>
            <a:r>
              <a:rPr lang="es-MX" sz="4800" dirty="0"/>
              <a:t>postconciliares.                          	     </a:t>
            </a:r>
            <a:r>
              <a:rPr lang="es-MX" sz="4800" dirty="0" smtClean="0"/>
              <a:t>	</a:t>
            </a:r>
            <a:endParaRPr lang="es-MX" sz="4800" dirty="0"/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etimodia.files.wordpress.com/2012/01/jesus-cr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-9396"/>
            <a:ext cx="9124975" cy="686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5400" b="1" dirty="0">
                <a:solidFill>
                  <a:srgbClr val="FFFF00"/>
                </a:solidFill>
              </a:rPr>
              <a:t>ACCIÓN O COMPROMISO DE FE. </a:t>
            </a:r>
            <a:r>
              <a:rPr lang="es-MX" sz="5400" dirty="0"/>
              <a:t>Ante las desviaciones o exageraciones la conversión o </a:t>
            </a:r>
            <a:r>
              <a:rPr lang="es-MX" sz="5400" b="1" dirty="0">
                <a:solidFill>
                  <a:srgbClr val="FFC000"/>
                </a:solidFill>
              </a:rPr>
              <a:t>arte de celebrar con ortodoxia. </a:t>
            </a:r>
            <a:r>
              <a:rPr lang="es-MX" sz="5400" dirty="0"/>
              <a:t>( cfr. </a:t>
            </a:r>
            <a:r>
              <a:rPr lang="es-MX" sz="5400" dirty="0" err="1"/>
              <a:t>SaC</a:t>
            </a:r>
            <a:r>
              <a:rPr lang="es-MX" sz="5400" dirty="0"/>
              <a:t> 38 ) </a:t>
            </a:r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63670"/>
              </p:ext>
            </p:extLst>
          </p:nvPr>
        </p:nvGraphicFramePr>
        <p:xfrm>
          <a:off x="395536" y="404664"/>
          <a:ext cx="8088560" cy="591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4280"/>
                <a:gridCol w="4044280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DESVIACIONES</a:t>
                      </a:r>
                      <a:endParaRPr lang="es-MX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ACIERTOS</a:t>
                      </a:r>
                      <a:endParaRPr lang="es-MX" sz="4000" dirty="0"/>
                    </a:p>
                  </a:txBody>
                  <a:tcPr/>
                </a:tc>
              </a:tr>
              <a:tr h="147616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MX" sz="3600" dirty="0" err="1">
                          <a:effectLst/>
                          <a:latin typeface="Times New Roman"/>
                          <a:ea typeface="Calibri"/>
                        </a:rPr>
                        <a:t>Desclericalización</a:t>
                      </a:r>
                      <a:endParaRPr lang="es-MX" sz="36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3600" dirty="0" smtClean="0">
                          <a:effectLst/>
                          <a:latin typeface="Times New Roman"/>
                          <a:ea typeface="Calibri"/>
                        </a:rPr>
                        <a:t>- Acciones </a:t>
                      </a:r>
                      <a:r>
                        <a:rPr lang="es-MX" sz="3600" dirty="0">
                          <a:effectLst/>
                          <a:latin typeface="Times New Roman"/>
                          <a:ea typeface="Calibri"/>
                        </a:rPr>
                        <a:t>del Cristo Total.</a:t>
                      </a:r>
                      <a:endParaRPr lang="es-MX" sz="36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1476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4000" dirty="0" smtClean="0">
                          <a:effectLst/>
                          <a:latin typeface="Times New Roman"/>
                          <a:ea typeface="Calibri"/>
                        </a:rPr>
                        <a:t>2.Democratización</a:t>
                      </a:r>
                      <a:endParaRPr lang="es-MX" sz="4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MX" sz="4000" dirty="0" smtClean="0">
                          <a:effectLst/>
                          <a:latin typeface="Times New Roman"/>
                          <a:ea typeface="Calibri"/>
                        </a:rPr>
                        <a:t>- Jerarquía </a:t>
                      </a:r>
                      <a:r>
                        <a:rPr lang="es-MX" sz="4000" dirty="0">
                          <a:effectLst/>
                          <a:latin typeface="Times New Roman"/>
                          <a:ea typeface="Calibri"/>
                        </a:rPr>
                        <a:t>en comunión. </a:t>
                      </a:r>
                      <a:endParaRPr lang="es-MX" sz="4000" dirty="0" smtClean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MX" sz="4000" dirty="0" smtClean="0">
                          <a:effectLst/>
                          <a:latin typeface="Times New Roman"/>
                          <a:ea typeface="Calibri"/>
                        </a:rPr>
                        <a:t>( </a:t>
                      </a:r>
                      <a:r>
                        <a:rPr lang="es-MX" sz="4000" dirty="0">
                          <a:effectLst/>
                          <a:latin typeface="Times New Roman"/>
                          <a:ea typeface="Calibri"/>
                        </a:rPr>
                        <a:t>SC 26)</a:t>
                      </a:r>
                      <a:endParaRPr lang="es-MX" sz="4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476164"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3.Desacralización</a:t>
                      </a:r>
                      <a:endParaRPr lang="es-MX" sz="4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- Volver a</a:t>
                      </a:r>
                      <a:r>
                        <a:rPr lang="es-MX" sz="4000" baseline="0" dirty="0" smtClean="0"/>
                        <a:t> lo sagrado</a:t>
                      </a:r>
                      <a:endParaRPr lang="es-MX" sz="4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4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932010"/>
              </p:ext>
            </p:extLst>
          </p:nvPr>
        </p:nvGraphicFramePr>
        <p:xfrm>
          <a:off x="395536" y="404664"/>
          <a:ext cx="8088560" cy="5436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4280"/>
                <a:gridCol w="4044280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DESVIACIONES</a:t>
                      </a:r>
                      <a:endParaRPr lang="es-MX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ACIERTOS</a:t>
                      </a:r>
                      <a:endParaRPr lang="es-MX" sz="4000" dirty="0"/>
                    </a:p>
                  </a:txBody>
                  <a:tcPr/>
                </a:tc>
              </a:tr>
              <a:tr h="147616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s-MX" sz="36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alibri"/>
                        </a:rPr>
                        <a:t>4.Secularización</a:t>
                      </a:r>
                      <a:endParaRPr lang="es-MX" sz="3600" b="1" dirty="0">
                        <a:solidFill>
                          <a:srgbClr val="FFFF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3600" b="1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alibri"/>
                        </a:rPr>
                        <a:t>- Conversión</a:t>
                      </a:r>
                      <a:endParaRPr lang="es-MX" sz="3600" b="1" dirty="0">
                        <a:solidFill>
                          <a:srgbClr val="FFFF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1476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4000" dirty="0" smtClean="0">
                          <a:effectLst/>
                          <a:latin typeface="Times New Roman"/>
                          <a:ea typeface="Calibri"/>
                        </a:rPr>
                        <a:t>2.Informalidad</a:t>
                      </a:r>
                      <a:endParaRPr lang="es-MX" sz="4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4000" dirty="0" smtClean="0">
                          <a:effectLst/>
                          <a:latin typeface="Times New Roman"/>
                          <a:ea typeface="Calibri"/>
                        </a:rPr>
                        <a:t>- Integridad del culto</a:t>
                      </a:r>
                      <a:endParaRPr lang="es-MX" sz="4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76164">
                <a:tc>
                  <a:txBody>
                    <a:bodyPr/>
                    <a:lstStyle/>
                    <a:p>
                      <a:pPr algn="ctr"/>
                      <a:r>
                        <a:rPr lang="es-MX" sz="4000" b="1" dirty="0" smtClean="0">
                          <a:solidFill>
                            <a:srgbClr val="FF0000"/>
                          </a:solidFill>
                        </a:rPr>
                        <a:t>3.Descuidos</a:t>
                      </a:r>
                      <a:r>
                        <a:rPr lang="es-MX" sz="4000" b="1" baseline="0" dirty="0" smtClean="0">
                          <a:solidFill>
                            <a:srgbClr val="FF0000"/>
                          </a:solidFill>
                        </a:rPr>
                        <a:t> en aseo y calidad</a:t>
                      </a:r>
                      <a:endParaRPr lang="es-MX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 smtClean="0">
                          <a:solidFill>
                            <a:srgbClr val="FF0000"/>
                          </a:solidFill>
                        </a:rPr>
                        <a:t>- Responsabilidad</a:t>
                      </a:r>
                      <a:endParaRPr lang="es-MX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5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2293"/>
              </p:ext>
            </p:extLst>
          </p:nvPr>
        </p:nvGraphicFramePr>
        <p:xfrm>
          <a:off x="467544" y="305273"/>
          <a:ext cx="8088560" cy="6553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4280"/>
                <a:gridCol w="4044280"/>
              </a:tblGrid>
              <a:tr h="981157"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DESVIACIONES</a:t>
                      </a:r>
                      <a:endParaRPr lang="es-MX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ACIERTOS</a:t>
                      </a:r>
                      <a:endParaRPr lang="es-MX" sz="4000" dirty="0"/>
                    </a:p>
                  </a:txBody>
                  <a:tcPr/>
                </a:tc>
              </a:tr>
              <a:tr h="126148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s-MX" sz="3600" baseline="0" dirty="0" smtClean="0">
                          <a:effectLst/>
                          <a:latin typeface="Times New Roman"/>
                        </a:rPr>
                        <a:t>7. Verbalismo</a:t>
                      </a:r>
                      <a:endParaRPr lang="es-MX" sz="36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3600" dirty="0" smtClean="0">
                          <a:effectLst/>
                          <a:latin typeface="Times New Roman"/>
                          <a:ea typeface="Calibri"/>
                        </a:rPr>
                        <a:t>- Apreciación de diferentes</a:t>
                      </a:r>
                      <a:r>
                        <a:rPr lang="es-MX" sz="3600" baseline="0" dirty="0" smtClean="0">
                          <a:effectLst/>
                          <a:latin typeface="Times New Roman"/>
                          <a:ea typeface="Calibri"/>
                        </a:rPr>
                        <a:t> lenguajes</a:t>
                      </a:r>
                      <a:endParaRPr lang="es-MX" sz="36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rgbClr val="FFCC00"/>
                    </a:solidFill>
                  </a:tcPr>
                </a:tc>
              </a:tr>
              <a:tr h="1436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40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</a:rPr>
                        <a:t>8.</a:t>
                      </a:r>
                      <a:r>
                        <a:rPr lang="es-MX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</a:rPr>
                        <a:t> Alergia por lo emocional</a:t>
                      </a:r>
                      <a:endParaRPr lang="es-MX" sz="4000" b="1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40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</a:rPr>
                        <a:t>- Importancia de las obras</a:t>
                      </a:r>
                      <a:endParaRPr lang="es-MX" sz="40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436694"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9.</a:t>
                      </a:r>
                      <a:r>
                        <a:rPr lang="es-MX" sz="4000" baseline="0" dirty="0" smtClean="0"/>
                        <a:t> Espontaneidad salvaje</a:t>
                      </a:r>
                      <a:endParaRPr lang="es-MX" sz="4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-</a:t>
                      </a:r>
                      <a:r>
                        <a:rPr lang="es-MX" sz="4000" baseline="0" dirty="0" smtClean="0"/>
                        <a:t> </a:t>
                      </a:r>
                      <a:r>
                        <a:rPr lang="es-MX" sz="4000" baseline="0" dirty="0" err="1" smtClean="0"/>
                        <a:t>Ars</a:t>
                      </a:r>
                      <a:r>
                        <a:rPr lang="es-MX" sz="4000" baseline="0" dirty="0" smtClean="0"/>
                        <a:t> </a:t>
                      </a:r>
                      <a:r>
                        <a:rPr lang="es-MX" sz="4000" baseline="0" dirty="0" err="1" smtClean="0"/>
                        <a:t>celebrandi</a:t>
                      </a:r>
                      <a:endParaRPr lang="es-MX" sz="4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436694"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10. Elitismo</a:t>
                      </a:r>
                      <a:endParaRPr lang="es-MX" sz="4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 smtClean="0"/>
                        <a:t>- Igualdad</a:t>
                      </a:r>
                      <a:endParaRPr lang="es-MX" sz="4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5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4.bp.blogspot.com/-DNqD-vjJG7o/TqmAYfi891I/AAAAAAAAAP0/hynxhQ49NCA/s1600/CRUCIFIXI%25C3%2593N+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0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77500" lnSpcReduction="20000"/>
          </a:bodyPr>
          <a:lstStyle/>
          <a:p>
            <a:pPr algn="ctr"/>
            <a:endParaRPr lang="es-MX" sz="8000" dirty="0" smtClean="0"/>
          </a:p>
          <a:p>
            <a:pPr algn="ctr"/>
            <a:r>
              <a:rPr lang="es-MX" sz="8000" b="1" dirty="0" smtClean="0">
                <a:solidFill>
                  <a:srgbClr val="FFFF00"/>
                </a:solidFill>
              </a:rPr>
              <a:t>CELEBERACIÓN: </a:t>
            </a:r>
            <a:r>
              <a:rPr lang="es-MX" sz="8000" dirty="0"/>
              <a:t>conocimiento de lo que celebran motivará a la comunidad a un encuentro activo de vida. (</a:t>
            </a:r>
            <a:r>
              <a:rPr lang="es-MX" sz="8000" dirty="0" err="1"/>
              <a:t>cfr</a:t>
            </a:r>
            <a:r>
              <a:rPr lang="es-MX" sz="8000" dirty="0"/>
              <a:t> EN 47</a:t>
            </a:r>
            <a:r>
              <a:rPr lang="es-MX" sz="8000" dirty="0" smtClean="0"/>
              <a:t>).</a:t>
            </a:r>
            <a:endParaRPr lang="es-MX" sz="8000" dirty="0"/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l"/>
            <a:endParaRPr lang="es-MX" sz="3600" dirty="0" smtClean="0"/>
          </a:p>
          <a:p>
            <a:pPr algn="l"/>
            <a:r>
              <a:rPr lang="es-MX" sz="4400" dirty="0" smtClean="0"/>
              <a:t>LECTOR</a:t>
            </a:r>
            <a:r>
              <a:rPr lang="es-MX" sz="4400" dirty="0"/>
              <a:t>: Del Evangelio según san Juan 1, 38-39.</a:t>
            </a:r>
          </a:p>
          <a:p>
            <a:pPr algn="l"/>
            <a:r>
              <a:rPr lang="es-MX" sz="4400" dirty="0"/>
              <a:t>38	 El se dio vuelta y, viendo que lo seguían, les preguntó: «¿Qué quieren?». Ellos le respondieron: «</a:t>
            </a:r>
            <a:r>
              <a:rPr lang="es-MX" sz="4400" dirty="0" err="1"/>
              <a:t>Rabbí</a:t>
            </a:r>
            <a:r>
              <a:rPr lang="es-MX" sz="4400" dirty="0"/>
              <a:t> ?que traducido significa Maestro? ¿dónde vives?».</a:t>
            </a:r>
          </a:p>
          <a:p>
            <a:pPr algn="l"/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6823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l"/>
            <a:endParaRPr lang="es-MX" sz="3600" dirty="0" smtClean="0"/>
          </a:p>
          <a:p>
            <a:pPr algn="l"/>
            <a:endParaRPr lang="es-MX" sz="3600" dirty="0"/>
          </a:p>
        </p:txBody>
      </p:sp>
      <p:pic>
        <p:nvPicPr>
          <p:cNvPr id="11266" name="Picture 2" descr="http://4.bp.blogspot.com/_J_QIIbjSEFs/Sf4E_6kguwI/AAAAAAAAADQ/8TJDSdpvyc8/s400/dubu-13-de-marzo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53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41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6/6d/Almog_IL13_DSCN0720.jpg/250px-Almog_IL13_DSCN0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"/>
            <a:ext cx="9163896" cy="685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l"/>
            <a:endParaRPr lang="es-MX" sz="3600" dirty="0" smtClean="0"/>
          </a:p>
          <a:p>
            <a:pPr algn="l"/>
            <a:r>
              <a:rPr lang="es-MX" sz="4400" b="1" dirty="0" smtClean="0">
                <a:solidFill>
                  <a:srgbClr val="FFFF00"/>
                </a:solidFill>
              </a:rPr>
              <a:t>39</a:t>
            </a:r>
            <a:r>
              <a:rPr lang="es-MX" sz="4400" b="1" dirty="0">
                <a:solidFill>
                  <a:srgbClr val="FFFF00"/>
                </a:solidFill>
              </a:rPr>
              <a:t>	 «Vengan y lo verán», les dijo. Fueron, vieron dónde vivía y se quedaron con él ese día. Era alrededor de las cuatro de la tarde.</a:t>
            </a:r>
          </a:p>
          <a:p>
            <a:pPr algn="ctr"/>
            <a:r>
              <a:rPr lang="es-MX" sz="4400" dirty="0"/>
              <a:t>Palabra del Señor.</a:t>
            </a:r>
          </a:p>
          <a:p>
            <a:pPr algn="ctr"/>
            <a:r>
              <a:rPr lang="es-MX" sz="4400" dirty="0"/>
              <a:t>Gloria a ti, Señor Jesús.</a:t>
            </a:r>
          </a:p>
          <a:p>
            <a:pPr algn="l"/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1970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8280920" cy="5976664"/>
          </a:xfrm>
        </p:spPr>
        <p:txBody>
          <a:bodyPr anchor="ctr">
            <a:normAutofit fontScale="85000" lnSpcReduction="10000"/>
          </a:bodyPr>
          <a:lstStyle/>
          <a:p>
            <a:pPr algn="l"/>
            <a:r>
              <a:rPr lang="es-MX" sz="7200" dirty="0" smtClean="0"/>
              <a:t>“</a:t>
            </a:r>
            <a:r>
              <a:rPr lang="es-MX" sz="7200" dirty="0"/>
              <a:t>La Iglesia, con solícito cuidado, procurará que los cristianos </a:t>
            </a:r>
            <a:r>
              <a:rPr lang="es-MX" sz="7200" b="1" dirty="0">
                <a:solidFill>
                  <a:srgbClr val="FFFF00"/>
                </a:solidFill>
              </a:rPr>
              <a:t>no asistan a este misterio de fe como extraños y mudos espectadores</a:t>
            </a:r>
            <a:r>
              <a:rPr lang="es-MX" sz="7200" dirty="0"/>
              <a:t> sino que,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8280920" cy="5976664"/>
          </a:xfrm>
        </p:spPr>
        <p:txBody>
          <a:bodyPr anchor="ctr">
            <a:normAutofit/>
          </a:bodyPr>
          <a:lstStyle/>
          <a:p>
            <a:pPr algn="l"/>
            <a:endParaRPr lang="es-MX" dirty="0"/>
          </a:p>
        </p:txBody>
      </p:sp>
      <p:pic>
        <p:nvPicPr>
          <p:cNvPr id="13314" name="Picture 2" descr="http://web.educastur.princast.es/proyectos/Proyecto_PI/fotos/t1n3s3i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4"/>
            <a:ext cx="9196665" cy="68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w2.google.com/mw-panoramio/photos/medium/13888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94"/>
            <a:ext cx="9072823" cy="686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 lnSpcReduction="10000"/>
          </a:bodyPr>
          <a:lstStyle/>
          <a:p>
            <a:pPr algn="l"/>
            <a:r>
              <a:rPr lang="es-MX" sz="4400" b="1" dirty="0" smtClean="0"/>
              <a:t>IV</a:t>
            </a:r>
            <a:r>
              <a:rPr lang="es-MX" sz="4400" b="1" dirty="0"/>
              <a:t>.	ILUMINACIÓN: Veinte </a:t>
            </a:r>
            <a:r>
              <a:rPr lang="es-MX" sz="4400" b="1" dirty="0" smtClean="0"/>
              <a:t>	nuevos </a:t>
            </a:r>
            <a:r>
              <a:rPr lang="es-MX" sz="4400" b="1" dirty="0"/>
              <a:t>valores de la </a:t>
            </a:r>
            <a:r>
              <a:rPr lang="es-MX" sz="4400" b="1" dirty="0" smtClean="0"/>
              <a:t>	reforma </a:t>
            </a:r>
            <a:r>
              <a:rPr lang="es-MX" sz="4400" b="1" dirty="0"/>
              <a:t>litúrgica y  </a:t>
            </a:r>
            <a:r>
              <a:rPr lang="es-MX" sz="4400" b="1" dirty="0" smtClean="0"/>
              <a:t>	concepto </a:t>
            </a:r>
            <a:r>
              <a:rPr lang="es-MX" sz="4400" b="1" dirty="0"/>
              <a:t>de liturgia.              </a:t>
            </a:r>
          </a:p>
          <a:p>
            <a:pPr algn="l"/>
            <a:r>
              <a:rPr lang="es-MX" sz="4400" b="1" dirty="0"/>
              <a:t>4.1 </a:t>
            </a:r>
            <a:r>
              <a:rPr lang="es-MX" sz="4400" b="1" dirty="0" smtClean="0"/>
              <a:t>	Veinte </a:t>
            </a:r>
            <a:r>
              <a:rPr lang="es-MX" sz="4400" b="1" dirty="0"/>
              <a:t>nuevos valores de la </a:t>
            </a:r>
            <a:r>
              <a:rPr lang="es-MX" sz="4400" b="1" dirty="0" smtClean="0"/>
              <a:t>	reforma </a:t>
            </a:r>
            <a:r>
              <a:rPr lang="es-MX" sz="4400" b="1" dirty="0"/>
              <a:t>litúrgica.</a:t>
            </a:r>
          </a:p>
          <a:p>
            <a:pPr algn="l"/>
            <a:r>
              <a:rPr lang="es-MX" sz="4400" b="1" dirty="0"/>
              <a:t>4.2 </a:t>
            </a:r>
            <a:r>
              <a:rPr lang="es-MX" sz="4400" b="1" dirty="0" smtClean="0"/>
              <a:t>	Concepto </a:t>
            </a:r>
            <a:r>
              <a:rPr lang="es-MX" sz="4400" b="1" dirty="0"/>
              <a:t>de liturgia en la </a:t>
            </a:r>
            <a:r>
              <a:rPr lang="es-MX" sz="4400" b="1" dirty="0" smtClean="0"/>
              <a:t>	“</a:t>
            </a:r>
            <a:r>
              <a:rPr lang="es-MX" sz="4400" b="1" dirty="0" err="1"/>
              <a:t>sacrosanctum</a:t>
            </a:r>
            <a:r>
              <a:rPr lang="es-MX" sz="4400" b="1" dirty="0"/>
              <a:t> </a:t>
            </a:r>
            <a:r>
              <a:rPr lang="es-MX" sz="4400" b="1" dirty="0" err="1"/>
              <a:t>concilium</a:t>
            </a:r>
            <a:r>
              <a:rPr lang="es-MX" sz="4400" b="1" dirty="0"/>
              <a:t>”.	</a:t>
            </a:r>
          </a:p>
          <a:p>
            <a:pPr algn="l"/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8280920" cy="5976664"/>
          </a:xfrm>
        </p:spPr>
        <p:txBody>
          <a:bodyPr anchor="ctr">
            <a:normAutofit fontScale="77500" lnSpcReduction="20000"/>
          </a:bodyPr>
          <a:lstStyle/>
          <a:p>
            <a:pPr algn="l"/>
            <a:r>
              <a:rPr lang="es-MX" sz="7200" b="1" dirty="0" smtClean="0">
                <a:solidFill>
                  <a:srgbClr val="FFFF00"/>
                </a:solidFill>
              </a:rPr>
              <a:t>comprendiéndolo</a:t>
            </a:r>
            <a:r>
              <a:rPr lang="es-MX" sz="7200" dirty="0" smtClean="0"/>
              <a:t> </a:t>
            </a:r>
            <a:r>
              <a:rPr lang="es-MX" sz="7200" dirty="0"/>
              <a:t>a través de los ritos y oraciones, </a:t>
            </a:r>
            <a:r>
              <a:rPr lang="es-MX" sz="7200" b="1" dirty="0">
                <a:solidFill>
                  <a:srgbClr val="FFFF00"/>
                </a:solidFill>
              </a:rPr>
              <a:t>participen </a:t>
            </a:r>
            <a:r>
              <a:rPr lang="es-MX" sz="7200" dirty="0"/>
              <a:t>consiente, piadosa y activamente en la acción sagrada, </a:t>
            </a:r>
            <a:r>
              <a:rPr lang="es-MX" sz="7200" b="1" dirty="0">
                <a:solidFill>
                  <a:srgbClr val="FFFF00"/>
                </a:solidFill>
              </a:rPr>
              <a:t>sean instruidos </a:t>
            </a:r>
            <a:r>
              <a:rPr lang="es-MX" sz="7200" dirty="0"/>
              <a:t>con la Palabra de Dios,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809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8280920" cy="5976664"/>
          </a:xfrm>
        </p:spPr>
        <p:txBody>
          <a:bodyPr anchor="ctr">
            <a:normAutofit fontScale="77500" lnSpcReduction="20000"/>
          </a:bodyPr>
          <a:lstStyle/>
          <a:p>
            <a:pPr algn="l"/>
            <a:r>
              <a:rPr lang="es-MX" sz="7200" b="1" dirty="0" smtClean="0">
                <a:solidFill>
                  <a:srgbClr val="FFFF00"/>
                </a:solidFill>
              </a:rPr>
              <a:t>se </a:t>
            </a:r>
            <a:r>
              <a:rPr lang="es-MX" sz="7200" b="1" dirty="0">
                <a:solidFill>
                  <a:srgbClr val="FFFF00"/>
                </a:solidFill>
              </a:rPr>
              <a:t>fortalezcan </a:t>
            </a:r>
            <a:r>
              <a:rPr lang="es-MX" sz="7200" dirty="0"/>
              <a:t>en la mesa del Señor, </a:t>
            </a:r>
            <a:r>
              <a:rPr lang="es-MX" sz="7200" b="1" dirty="0">
                <a:solidFill>
                  <a:srgbClr val="FFFF00"/>
                </a:solidFill>
              </a:rPr>
              <a:t>den gracias </a:t>
            </a:r>
            <a:r>
              <a:rPr lang="es-MX" sz="7200" dirty="0"/>
              <a:t>a Dios, </a:t>
            </a:r>
            <a:r>
              <a:rPr lang="es-MX" sz="7200" b="1" dirty="0">
                <a:solidFill>
                  <a:srgbClr val="FFFF00"/>
                </a:solidFill>
              </a:rPr>
              <a:t>aprendan a ofrecerse </a:t>
            </a:r>
            <a:r>
              <a:rPr lang="es-MX" sz="7200" dirty="0"/>
              <a:t>así mismos al ofrecer la hostia inmaculada no sólo por manos del sacerdote, sino </a:t>
            </a:r>
            <a:r>
              <a:rPr lang="es-MX" sz="7200" b="1" dirty="0">
                <a:solidFill>
                  <a:srgbClr val="FFFF00"/>
                </a:solidFill>
              </a:rPr>
              <a:t>juntamente con él</a:t>
            </a:r>
            <a:r>
              <a:rPr lang="es-MX" sz="7200" dirty="0"/>
              <a:t>;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48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8280920" cy="5976664"/>
          </a:xfrm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s-MX" sz="7200" b="1" dirty="0" smtClean="0">
                <a:solidFill>
                  <a:srgbClr val="FFFF00"/>
                </a:solidFill>
              </a:rPr>
              <a:t>se </a:t>
            </a:r>
            <a:r>
              <a:rPr lang="es-MX" sz="7200" b="1" dirty="0">
                <a:solidFill>
                  <a:srgbClr val="FFFF00"/>
                </a:solidFill>
              </a:rPr>
              <a:t>perfeccionen </a:t>
            </a:r>
            <a:r>
              <a:rPr lang="es-MX" sz="7200" dirty="0"/>
              <a:t>día a día por Cristo Mediador en la unión con Dios y entre sí para finalmente, Dios sea todo en todos”.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48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 lnSpcReduction="10000"/>
          </a:bodyPr>
          <a:lstStyle/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SIGNO </a:t>
            </a:r>
          </a:p>
          <a:p>
            <a:pPr algn="l"/>
            <a:r>
              <a:rPr lang="es-MX" sz="4000" dirty="0" smtClean="0"/>
              <a:t>MONITOR</a:t>
            </a:r>
            <a:r>
              <a:rPr lang="es-MX" sz="4000" dirty="0"/>
              <a:t>: </a:t>
            </a:r>
          </a:p>
          <a:p>
            <a:pPr algn="ctr"/>
            <a:r>
              <a:rPr lang="es-MX" sz="4000" dirty="0"/>
              <a:t>Nos unimos a Cristo y nos unimos entre nosotros haciendo un círculo al derredor del cirio pascual encendido signo de la presencia viva de Jesús entre nosotros y como respuesta de que nos comprometemos a aceptar en unidad las enseñanzas de nuestra Madre la Santa Iglesia.</a:t>
            </a:r>
          </a:p>
          <a:p>
            <a:pPr algn="ctr"/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36823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endParaRPr lang="es-MX" sz="3200" dirty="0"/>
          </a:p>
        </p:txBody>
      </p:sp>
      <p:pic>
        <p:nvPicPr>
          <p:cNvPr id="14338" name="Picture 2" descr="http://blogs.21rs.es/kamiano/files/2010/04/feliz-pascua-amig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624"/>
            <a:ext cx="925252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6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4.bp.blogspot.com/-4BvpFmBcb1A/UQYjBKkRycI/AAAAAAAABP0/FXSV-gwYjzA/s1600/mar+noc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" y="15875"/>
            <a:ext cx="9121282" cy="69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4400" b="1" dirty="0">
                <a:solidFill>
                  <a:srgbClr val="FFFF00"/>
                </a:solidFill>
              </a:rPr>
              <a:t>- </a:t>
            </a:r>
            <a:r>
              <a:rPr lang="es-MX" sz="6000" b="1" dirty="0">
                <a:solidFill>
                  <a:srgbClr val="FFFF00"/>
                </a:solidFill>
              </a:rPr>
              <a:t>Que sepamos participar en las celebraciones de forma </a:t>
            </a:r>
            <a:r>
              <a:rPr lang="es-MX" sz="6000" b="1" dirty="0">
                <a:solidFill>
                  <a:srgbClr val="C00000"/>
                </a:solidFill>
              </a:rPr>
              <a:t>cons</a:t>
            </a:r>
            <a:r>
              <a:rPr lang="es-MX" sz="6000" b="1" dirty="0">
                <a:solidFill>
                  <a:srgbClr val="FFFF00"/>
                </a:solidFill>
              </a:rPr>
              <a:t>ciente, activa </a:t>
            </a:r>
            <a:r>
              <a:rPr lang="es-MX" sz="6000" b="1" dirty="0">
                <a:solidFill>
                  <a:srgbClr val="C00000"/>
                </a:solidFill>
              </a:rPr>
              <a:t>y fruc</a:t>
            </a:r>
            <a:r>
              <a:rPr lang="es-MX" sz="6000" b="1" dirty="0">
                <a:solidFill>
                  <a:srgbClr val="FFFF00"/>
                </a:solidFill>
              </a:rPr>
              <a:t>tuosa. Oremos. </a:t>
            </a:r>
          </a:p>
        </p:txBody>
      </p:sp>
    </p:spTree>
    <p:extLst>
      <p:ext uri="{BB962C8B-B14F-4D97-AF65-F5344CB8AC3E}">
        <p14:creationId xmlns:p14="http://schemas.microsoft.com/office/powerpoint/2010/main" val="36823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4.bp.blogspot.com/_WxAgjRhntX0/SpSTUuJ7I1I/AAAAAAAABE0/YWc3socE2No/s320/noche.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" y="53975"/>
            <a:ext cx="9091581" cy="68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4400" b="1" dirty="0">
                <a:solidFill>
                  <a:srgbClr val="FFFF00"/>
                </a:solidFill>
              </a:rPr>
              <a:t>- </a:t>
            </a:r>
            <a:r>
              <a:rPr lang="es-MX" sz="6000" b="1" dirty="0">
                <a:solidFill>
                  <a:srgbClr val="FFFF00"/>
                </a:solidFill>
              </a:rPr>
              <a:t>Que valoremos el regalo de formar parte de esta gran familia, la </a:t>
            </a:r>
            <a:r>
              <a:rPr lang="es-MX" sz="6000" b="1" dirty="0" smtClean="0">
                <a:solidFill>
                  <a:srgbClr val="FFFF00"/>
                </a:solidFill>
              </a:rPr>
              <a:t>Iglesia</a:t>
            </a:r>
            <a:r>
              <a:rPr lang="es-MX" sz="6000" b="1" dirty="0">
                <a:solidFill>
                  <a:srgbClr val="FFFF00"/>
                </a:solidFill>
              </a:rPr>
              <a:t>. Oremos</a:t>
            </a:r>
            <a:r>
              <a:rPr lang="es-MX" sz="6000" b="1" dirty="0" smtClean="0">
                <a:solidFill>
                  <a:srgbClr val="FFFF00"/>
                </a:solidFill>
              </a:rPr>
              <a:t>. </a:t>
            </a:r>
            <a:endParaRPr lang="es-MX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274.photobucket.com/albums/jj247/terescopica/Peninsula%20Iberica/Malaga/Rincon%20de%20la%20Victoria/LALUNAYELMAR_MARCONEGRO_TW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2926"/>
            <a:ext cx="9144000" cy="740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6000" dirty="0"/>
              <a:t>- Que seamos perseverantes en buscar la coherencia eucarística para ser auténticos testigos. Oremos.</a:t>
            </a:r>
          </a:p>
        </p:txBody>
      </p:sp>
    </p:spTree>
    <p:extLst>
      <p:ext uri="{BB962C8B-B14F-4D97-AF65-F5344CB8AC3E}">
        <p14:creationId xmlns:p14="http://schemas.microsoft.com/office/powerpoint/2010/main" val="13513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viajar.elperiodico.com/var/viajar/storage/images/media/imagenes-y-videos/estrella-de-mar-en-el-mar-caribe-en-belize/656118-1-esl-ES/estrella-de-mar-en-el-mar-caribe-en-belize_bloque_imagen_grande_siz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252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ctr"/>
            <a:r>
              <a:rPr lang="es-MX" sz="5400" dirty="0">
                <a:solidFill>
                  <a:srgbClr val="C00000"/>
                </a:solidFill>
              </a:rPr>
              <a:t>- </a:t>
            </a:r>
            <a:r>
              <a:rPr lang="es-MX" sz="5400" dirty="0" smtClean="0">
                <a:solidFill>
                  <a:srgbClr val="C00000"/>
                </a:solidFill>
              </a:rPr>
              <a:t>Que </a:t>
            </a:r>
            <a:r>
              <a:rPr lang="es-MX" sz="5400" dirty="0">
                <a:solidFill>
                  <a:srgbClr val="C00000"/>
                </a:solidFill>
              </a:rPr>
              <a:t>seamos conscientes del donde la libertad que nos has dado para aceptar el amor de Cristo Eucaristía y comuniquemos a los otros su amistad. Oremos.</a:t>
            </a:r>
          </a:p>
        </p:txBody>
      </p:sp>
    </p:spTree>
    <p:extLst>
      <p:ext uri="{BB962C8B-B14F-4D97-AF65-F5344CB8AC3E}">
        <p14:creationId xmlns:p14="http://schemas.microsoft.com/office/powerpoint/2010/main" val="13513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google-earth.es/uploads/forums/islas_v__rgenes__mar_cari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b="1" dirty="0">
                <a:solidFill>
                  <a:srgbClr val="C00000"/>
                </a:solidFill>
              </a:rPr>
              <a:t>- </a:t>
            </a:r>
            <a:r>
              <a:rPr lang="es-MX" sz="5400" b="1" dirty="0" smtClean="0">
                <a:solidFill>
                  <a:srgbClr val="C00000"/>
                </a:solidFill>
              </a:rPr>
              <a:t>Que </a:t>
            </a:r>
            <a:r>
              <a:rPr lang="es-MX" sz="5400" b="1" dirty="0">
                <a:solidFill>
                  <a:srgbClr val="C00000"/>
                </a:solidFill>
              </a:rPr>
              <a:t>tengamos el valor de dar culto al amor de Dios, abandonándonos en él y encontremos así la verdadera libertad. Oremos.</a:t>
            </a:r>
          </a:p>
        </p:txBody>
      </p:sp>
    </p:spTree>
    <p:extLst>
      <p:ext uri="{BB962C8B-B14F-4D97-AF65-F5344CB8AC3E}">
        <p14:creationId xmlns:p14="http://schemas.microsoft.com/office/powerpoint/2010/main" val="13513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laminas-y-posters.es/media/images/popup/wereschtschagin-wassiljewitsch-wassilij--nacht-auf-der-golgatha-7951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9" y="3402"/>
            <a:ext cx="9182867" cy="685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l"/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4.3  </a:t>
            </a: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Profundización en el concepto de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liturgia </a:t>
            </a: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del vaticano II.</a:t>
            </a:r>
          </a:p>
          <a:p>
            <a:pPr algn="l"/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a)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La </a:t>
            </a: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liturgia en clave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económico-	salvífica</a:t>
            </a:r>
            <a:endParaRPr lang="es-MX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b)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La </a:t>
            </a: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liturgia y el misterio de Cristo y de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la </a:t>
            </a: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Iglesia</a:t>
            </a:r>
          </a:p>
          <a:p>
            <a:pPr algn="l"/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c)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La </a:t>
            </a: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liturgia de la Iglesia</a:t>
            </a:r>
          </a:p>
          <a:p>
            <a:pPr algn="l"/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d)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Sacerdocio </a:t>
            </a: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 los fieles y sacerdocio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ministerial</a:t>
            </a:r>
            <a:endParaRPr lang="es-MX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e)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La </a:t>
            </a: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liturgia y el sacrificio espiritual de </a:t>
            </a:r>
            <a:r>
              <a:rPr lang="es-MX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los </a:t>
            </a: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cristianos</a:t>
            </a: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936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2.bp.blogspot.com/-JWUJrY_PEb8/Txml58aWaRI/AAAAAAAAAKk/mzeA4jK_QiY/s1600/noche_en_la_pl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51520"/>
            <a:ext cx="9972599" cy="81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71600" y="-675456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6000" dirty="0" smtClean="0"/>
              <a:t>Primera </a:t>
            </a:r>
            <a:r>
              <a:rPr lang="es-MX" sz="6000" dirty="0"/>
              <a:t>oración después de la 7° lectura de la </a:t>
            </a:r>
            <a:r>
              <a:rPr lang="es-MX" sz="6000" b="1" dirty="0">
                <a:solidFill>
                  <a:srgbClr val="FFFF00"/>
                </a:solidFill>
              </a:rPr>
              <a:t>Vigilia </a:t>
            </a:r>
            <a:r>
              <a:rPr lang="es-MX" sz="6000" b="1" dirty="0">
                <a:solidFill>
                  <a:srgbClr val="C00000"/>
                </a:solidFill>
              </a:rPr>
              <a:t>Pascual</a:t>
            </a:r>
            <a:r>
              <a:rPr lang="es-MX" sz="6000" b="1" dirty="0">
                <a:solidFill>
                  <a:srgbClr val="FFFF00"/>
                </a:solidFill>
              </a:rPr>
              <a:t> del Misal </a:t>
            </a:r>
            <a:r>
              <a:rPr lang="es-MX" sz="6000" dirty="0"/>
              <a:t>Romano p. 157</a:t>
            </a:r>
            <a:r>
              <a:rPr lang="es-MX" sz="6000" dirty="0" smtClean="0"/>
              <a:t>.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36442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pasarlascanutas.com/fondos%20de%20pantalla/paisaje_amanecer_Caribe/fondos/paisaje_amanecer_Caribe_160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4400" dirty="0" smtClean="0"/>
              <a:t>Oh </a:t>
            </a:r>
            <a:r>
              <a:rPr lang="es-MX" sz="4400" dirty="0"/>
              <a:t>Dios, poder inmutable y luz sin ocaso,  mira con bondad a tu Iglesia, sacramento de la nueva Alianza (</a:t>
            </a:r>
            <a:r>
              <a:rPr lang="es-MX" sz="4400" dirty="0" err="1"/>
              <a:t>mirabile</a:t>
            </a:r>
            <a:r>
              <a:rPr lang="es-MX" sz="4400" dirty="0"/>
              <a:t> </a:t>
            </a:r>
            <a:r>
              <a:rPr lang="es-MX" sz="4400" dirty="0" err="1"/>
              <a:t>sacramentum</a:t>
            </a:r>
            <a:r>
              <a:rPr lang="es-MX" sz="4400" dirty="0"/>
              <a:t>) , y según tus designios, lleva a término la obra la salvación humana (opus </a:t>
            </a:r>
            <a:r>
              <a:rPr lang="es-MX" sz="4400" dirty="0" err="1"/>
              <a:t>salutis</a:t>
            </a:r>
            <a:r>
              <a:rPr lang="es-MX" sz="4400" dirty="0"/>
              <a:t> </a:t>
            </a:r>
            <a:r>
              <a:rPr lang="es-MX" sz="4400" dirty="0" err="1"/>
              <a:t>humanae</a:t>
            </a:r>
            <a:r>
              <a:rPr lang="es-MX" sz="4400" dirty="0"/>
              <a:t>); </a:t>
            </a:r>
          </a:p>
        </p:txBody>
      </p:sp>
    </p:spTree>
    <p:extLst>
      <p:ext uri="{BB962C8B-B14F-4D97-AF65-F5344CB8AC3E}">
        <p14:creationId xmlns:p14="http://schemas.microsoft.com/office/powerpoint/2010/main" val="4060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asarlascanutas.com/fondos%20de%20pantalla/Amanecer_en_Miami/fondos_de_pantalla/amanecer_en_miami_2272x1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5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4800" dirty="0"/>
              <a:t>que todo el mundo experimente y vea cómo lo abatido se levanta, lo viejo se renueva y vuelve a su integridad primera, por medio de nuestro Señor Jesucristo, de quien todo procede. </a:t>
            </a:r>
          </a:p>
          <a:p>
            <a:pPr algn="ctr"/>
            <a:endParaRPr lang="es-MX" sz="4800" dirty="0"/>
          </a:p>
        </p:txBody>
      </p:sp>
    </p:spTree>
    <p:extLst>
      <p:ext uri="{BB962C8B-B14F-4D97-AF65-F5344CB8AC3E}">
        <p14:creationId xmlns:p14="http://schemas.microsoft.com/office/powerpoint/2010/main" val="13707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7200" b="1" dirty="0" smtClean="0">
                <a:solidFill>
                  <a:srgbClr val="FFFF00"/>
                </a:solidFill>
              </a:rPr>
              <a:t>QUE EL SEÑOR LES PREMIE CON</a:t>
            </a:r>
          </a:p>
          <a:p>
            <a:pPr algn="ctr"/>
            <a:r>
              <a:rPr lang="es-MX" sz="7200" b="1" dirty="0" smtClean="0">
                <a:solidFill>
                  <a:srgbClr val="FFFF00"/>
                </a:solidFill>
              </a:rPr>
              <a:t>EL PARAÍSO</a:t>
            </a:r>
            <a:endParaRPr lang="es-MX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0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9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0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9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40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4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1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9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4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4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49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Haz de luz">
  <a:themeElements>
    <a:clrScheme name="Haz de luz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Haz de lu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az de luz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1278</TotalTime>
  <Words>1847</Words>
  <Application>Microsoft Office PowerPoint</Application>
  <PresentationFormat>Presentación en pantalla (4:3)</PresentationFormat>
  <Paragraphs>250</Paragraphs>
  <Slides>93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53</vt:i4>
      </vt:variant>
      <vt:variant>
        <vt:lpstr>Títulos de diapositiva</vt:lpstr>
      </vt:variant>
      <vt:variant>
        <vt:i4>93</vt:i4>
      </vt:variant>
    </vt:vector>
  </HeadingPairs>
  <TitlesOfParts>
    <vt:vector size="146" baseType="lpstr">
      <vt:lpstr>Flujo</vt:lpstr>
      <vt:lpstr>1_Flujo</vt:lpstr>
      <vt:lpstr>2_Flujo</vt:lpstr>
      <vt:lpstr>3_Flujo</vt:lpstr>
      <vt:lpstr>4_Flujo</vt:lpstr>
      <vt:lpstr>6_Flujo</vt:lpstr>
      <vt:lpstr>7_Flujo</vt:lpstr>
      <vt:lpstr>8_Flujo</vt:lpstr>
      <vt:lpstr>9_Flujo</vt:lpstr>
      <vt:lpstr>10_Flujo</vt:lpstr>
      <vt:lpstr>11_Flujo</vt:lpstr>
      <vt:lpstr>12_Flujo</vt:lpstr>
      <vt:lpstr>15_Flujo</vt:lpstr>
      <vt:lpstr>17_Flujo</vt:lpstr>
      <vt:lpstr>18_Flujo</vt:lpstr>
      <vt:lpstr>20_Flujo</vt:lpstr>
      <vt:lpstr>21_Flujo</vt:lpstr>
      <vt:lpstr>22_Flujo</vt:lpstr>
      <vt:lpstr>23_Flujo</vt:lpstr>
      <vt:lpstr>24_Flujo</vt:lpstr>
      <vt:lpstr>25_Flujo</vt:lpstr>
      <vt:lpstr>26_Flujo</vt:lpstr>
      <vt:lpstr>27_Flujo</vt:lpstr>
      <vt:lpstr>28_Flujo</vt:lpstr>
      <vt:lpstr>29_Flujo</vt:lpstr>
      <vt:lpstr>30_Flujo</vt:lpstr>
      <vt:lpstr>31_Flujo</vt:lpstr>
      <vt:lpstr>32_Flujo</vt:lpstr>
      <vt:lpstr>33_Flujo</vt:lpstr>
      <vt:lpstr>34_Flujo</vt:lpstr>
      <vt:lpstr>35_Flujo</vt:lpstr>
      <vt:lpstr>36_Flujo</vt:lpstr>
      <vt:lpstr>37_Flujo</vt:lpstr>
      <vt:lpstr>38_Flujo</vt:lpstr>
      <vt:lpstr>39_Flujo</vt:lpstr>
      <vt:lpstr>40_Flujo</vt:lpstr>
      <vt:lpstr>44_Flujo</vt:lpstr>
      <vt:lpstr>5_Flujo</vt:lpstr>
      <vt:lpstr>14_Flujo</vt:lpstr>
      <vt:lpstr>13_Flujo</vt:lpstr>
      <vt:lpstr>16_Flujo</vt:lpstr>
      <vt:lpstr>41_Flujo</vt:lpstr>
      <vt:lpstr>42_Flujo</vt:lpstr>
      <vt:lpstr>43_Flujo</vt:lpstr>
      <vt:lpstr>45_Flujo</vt:lpstr>
      <vt:lpstr>19_Flujo</vt:lpstr>
      <vt:lpstr>46_Flujo</vt:lpstr>
      <vt:lpstr>47_Flujo</vt:lpstr>
      <vt:lpstr>48_Flujo</vt:lpstr>
      <vt:lpstr>49_Flujo</vt:lpstr>
      <vt:lpstr>Diseño predeterminado</vt:lpstr>
      <vt:lpstr>Haz de luz</vt:lpstr>
      <vt:lpstr>1_Diseño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Lo específico de la Pastoral Litúrgica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Pbro Guillermo</dc:creator>
  <cp:lastModifiedBy>Pbro Guillermo</cp:lastModifiedBy>
  <cp:revision>75</cp:revision>
  <dcterms:created xsi:type="dcterms:W3CDTF">2013-05-30T16:30:21Z</dcterms:created>
  <dcterms:modified xsi:type="dcterms:W3CDTF">2013-06-20T16:28:12Z</dcterms:modified>
</cp:coreProperties>
</file>